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3"/>
  </p:notesMasterIdLst>
  <p:sldIdLst>
    <p:sldId id="256" r:id="rId2"/>
    <p:sldId id="257" r:id="rId3"/>
    <p:sldId id="258" r:id="rId4"/>
    <p:sldId id="260" r:id="rId5"/>
    <p:sldId id="261" r:id="rId6"/>
    <p:sldId id="259" r:id="rId7"/>
    <p:sldId id="262" r:id="rId8"/>
    <p:sldId id="263" r:id="rId9"/>
    <p:sldId id="271" r:id="rId10"/>
    <p:sldId id="264" r:id="rId11"/>
    <p:sldId id="272" r:id="rId12"/>
    <p:sldId id="280" r:id="rId13"/>
    <p:sldId id="273" r:id="rId14"/>
    <p:sldId id="266" r:id="rId15"/>
    <p:sldId id="274" r:id="rId16"/>
    <p:sldId id="267" r:id="rId17"/>
    <p:sldId id="276" r:id="rId18"/>
    <p:sldId id="277" r:id="rId19"/>
    <p:sldId id="278" r:id="rId20"/>
    <p:sldId id="279" r:id="rId21"/>
    <p:sldId id="269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48" autoAdjust="0"/>
    <p:restoredTop sz="94660"/>
  </p:normalViewPr>
  <p:slideViewPr>
    <p:cSldViewPr snapToGrid="0">
      <p:cViewPr varScale="1">
        <p:scale>
          <a:sx n="78" d="100"/>
          <a:sy n="78" d="100"/>
        </p:scale>
        <p:origin x="71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4" Type="http://schemas.openxmlformats.org/officeDocument/2006/relationships/image" Target="../media/image11.svg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10" Type="http://schemas.openxmlformats.org/officeDocument/2006/relationships/image" Target="../media/image21.svg"/><Relationship Id="rId4" Type="http://schemas.openxmlformats.org/officeDocument/2006/relationships/image" Target="../media/image15.svg"/><Relationship Id="rId9" Type="http://schemas.openxmlformats.org/officeDocument/2006/relationships/image" Target="../media/image20.png"/></Relationships>
</file>

<file path=ppt/diagrams/_rels/data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.svg"/><Relationship Id="rId3" Type="http://schemas.openxmlformats.org/officeDocument/2006/relationships/image" Target="../media/image56.png"/><Relationship Id="rId7" Type="http://schemas.openxmlformats.org/officeDocument/2006/relationships/image" Target="../media/image60.png"/><Relationship Id="rId2" Type="http://schemas.openxmlformats.org/officeDocument/2006/relationships/image" Target="../media/image55.svg"/><Relationship Id="rId1" Type="http://schemas.openxmlformats.org/officeDocument/2006/relationships/image" Target="../media/image54.png"/><Relationship Id="rId6" Type="http://schemas.openxmlformats.org/officeDocument/2006/relationships/image" Target="../media/image59.svg"/><Relationship Id="rId5" Type="http://schemas.openxmlformats.org/officeDocument/2006/relationships/image" Target="../media/image58.png"/><Relationship Id="rId10" Type="http://schemas.openxmlformats.org/officeDocument/2006/relationships/image" Target="../media/image63.svg"/><Relationship Id="rId4" Type="http://schemas.openxmlformats.org/officeDocument/2006/relationships/image" Target="../media/image57.svg"/><Relationship Id="rId9" Type="http://schemas.openxmlformats.org/officeDocument/2006/relationships/image" Target="../media/image62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4" Type="http://schemas.openxmlformats.org/officeDocument/2006/relationships/image" Target="../media/image11.svg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10" Type="http://schemas.openxmlformats.org/officeDocument/2006/relationships/image" Target="../media/image21.svg"/><Relationship Id="rId4" Type="http://schemas.openxmlformats.org/officeDocument/2006/relationships/image" Target="../media/image15.svg"/><Relationship Id="rId9" Type="http://schemas.openxmlformats.org/officeDocument/2006/relationships/image" Target="../media/image20.png"/></Relationships>
</file>

<file path=ppt/diagrams/_rels/drawing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.svg"/><Relationship Id="rId3" Type="http://schemas.openxmlformats.org/officeDocument/2006/relationships/image" Target="../media/image56.png"/><Relationship Id="rId7" Type="http://schemas.openxmlformats.org/officeDocument/2006/relationships/image" Target="../media/image60.png"/><Relationship Id="rId2" Type="http://schemas.openxmlformats.org/officeDocument/2006/relationships/image" Target="../media/image55.svg"/><Relationship Id="rId1" Type="http://schemas.openxmlformats.org/officeDocument/2006/relationships/image" Target="../media/image54.png"/><Relationship Id="rId6" Type="http://schemas.openxmlformats.org/officeDocument/2006/relationships/image" Target="../media/image59.svg"/><Relationship Id="rId5" Type="http://schemas.openxmlformats.org/officeDocument/2006/relationships/image" Target="../media/image58.png"/><Relationship Id="rId10" Type="http://schemas.openxmlformats.org/officeDocument/2006/relationships/image" Target="../media/image63.svg"/><Relationship Id="rId4" Type="http://schemas.openxmlformats.org/officeDocument/2006/relationships/image" Target="../media/image57.svg"/><Relationship Id="rId9" Type="http://schemas.openxmlformats.org/officeDocument/2006/relationships/image" Target="../media/image62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C78D95D-7FC8-40AD-84B0-14078DC35A9B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69CFB179-F32E-4A63-B6EE-00E80A89BE61}">
      <dgm:prSet/>
      <dgm:spPr/>
      <dgm:t>
        <a:bodyPr/>
        <a:lstStyle/>
        <a:p>
          <a:pPr>
            <a:lnSpc>
              <a:spcPct val="100000"/>
            </a:lnSpc>
          </a:pPr>
          <a:r>
            <a:rPr lang="en-IN" dirty="0"/>
            <a:t>Each team member played an integral role in the successful development and completion of this project.</a:t>
          </a:r>
          <a:endParaRPr lang="en-US" dirty="0"/>
        </a:p>
      </dgm:t>
    </dgm:pt>
    <dgm:pt modelId="{6624E66E-D752-4318-BBE8-99349AA95D6E}" type="parTrans" cxnId="{623EE0C3-E698-46A5-9DA1-1222CC226CEA}">
      <dgm:prSet/>
      <dgm:spPr/>
      <dgm:t>
        <a:bodyPr/>
        <a:lstStyle/>
        <a:p>
          <a:endParaRPr lang="en-US"/>
        </a:p>
      </dgm:t>
    </dgm:pt>
    <dgm:pt modelId="{27189BF8-3D9C-4AD9-B75E-76C7EABA009A}" type="sibTrans" cxnId="{623EE0C3-E698-46A5-9DA1-1222CC226CEA}">
      <dgm:prSet/>
      <dgm:spPr/>
      <dgm:t>
        <a:bodyPr/>
        <a:lstStyle/>
        <a:p>
          <a:endParaRPr lang="en-US"/>
        </a:p>
      </dgm:t>
    </dgm:pt>
    <dgm:pt modelId="{9A9420EB-7C94-4580-BB8B-E1D8CBBD41CC}">
      <dgm:prSet/>
      <dgm:spPr/>
      <dgm:t>
        <a:bodyPr/>
        <a:lstStyle/>
        <a:p>
          <a:pPr>
            <a:lnSpc>
              <a:spcPct val="100000"/>
            </a:lnSpc>
          </a:pPr>
          <a:r>
            <a:rPr lang="en-IN" dirty="0"/>
            <a:t>Teamwork made this project possible.</a:t>
          </a:r>
          <a:endParaRPr lang="en-US" dirty="0"/>
        </a:p>
      </dgm:t>
    </dgm:pt>
    <dgm:pt modelId="{47AE4446-AD86-42F8-8751-40CCD7A8974D}" type="parTrans" cxnId="{6C4CC8A3-BE90-4926-B31A-B3917ED19920}">
      <dgm:prSet/>
      <dgm:spPr/>
      <dgm:t>
        <a:bodyPr/>
        <a:lstStyle/>
        <a:p>
          <a:endParaRPr lang="en-US"/>
        </a:p>
      </dgm:t>
    </dgm:pt>
    <dgm:pt modelId="{5528610D-392F-4B0D-8043-89EDE5C05BA4}" type="sibTrans" cxnId="{6C4CC8A3-BE90-4926-B31A-B3917ED19920}">
      <dgm:prSet/>
      <dgm:spPr/>
      <dgm:t>
        <a:bodyPr/>
        <a:lstStyle/>
        <a:p>
          <a:endParaRPr lang="en-US"/>
        </a:p>
      </dgm:t>
    </dgm:pt>
    <dgm:pt modelId="{5C55F12B-145D-4A99-B633-130B1512B1E3}">
      <dgm:prSet/>
      <dgm:spPr/>
      <dgm:t>
        <a:bodyPr/>
        <a:lstStyle/>
        <a:p>
          <a:pPr>
            <a:lnSpc>
              <a:spcPct val="100000"/>
            </a:lnSpc>
          </a:pPr>
          <a:r>
            <a:rPr lang="en-IN" b="0" i="0" dirty="0"/>
            <a:t>Each Member have worked on each part of the project.</a:t>
          </a:r>
          <a:endParaRPr lang="en-US" dirty="0"/>
        </a:p>
      </dgm:t>
    </dgm:pt>
    <dgm:pt modelId="{C6595187-BBC7-44B4-9FFB-529E95E5A773}" type="parTrans" cxnId="{E8845921-FB00-4E73-966B-D0FC0E3522D1}">
      <dgm:prSet/>
      <dgm:spPr/>
      <dgm:t>
        <a:bodyPr/>
        <a:lstStyle/>
        <a:p>
          <a:endParaRPr lang="en-US"/>
        </a:p>
      </dgm:t>
    </dgm:pt>
    <dgm:pt modelId="{D459D389-6AE1-4AE0-8F95-64B8BCD82A63}" type="sibTrans" cxnId="{E8845921-FB00-4E73-966B-D0FC0E3522D1}">
      <dgm:prSet/>
      <dgm:spPr/>
      <dgm:t>
        <a:bodyPr/>
        <a:lstStyle/>
        <a:p>
          <a:endParaRPr lang="en-US"/>
        </a:p>
      </dgm:t>
    </dgm:pt>
    <dgm:pt modelId="{79E8309B-EA3E-4190-961C-9775CD68796D}" type="pres">
      <dgm:prSet presAssocID="{CC78D95D-7FC8-40AD-84B0-14078DC35A9B}" presName="root" presStyleCnt="0">
        <dgm:presLayoutVars>
          <dgm:dir/>
          <dgm:resizeHandles val="exact"/>
        </dgm:presLayoutVars>
      </dgm:prSet>
      <dgm:spPr/>
    </dgm:pt>
    <dgm:pt modelId="{C1321FF6-5EE9-4843-A91C-E0D68B0AE1C8}" type="pres">
      <dgm:prSet presAssocID="{69CFB179-F32E-4A63-B6EE-00E80A89BE61}" presName="compNode" presStyleCnt="0"/>
      <dgm:spPr/>
    </dgm:pt>
    <dgm:pt modelId="{87C80B5C-2C0F-4656-8A13-AC9EBF87760D}" type="pres">
      <dgm:prSet presAssocID="{69CFB179-F32E-4A63-B6EE-00E80A89BE61}" presName="bgRect" presStyleLbl="bgShp" presStyleIdx="0" presStyleCnt="3"/>
      <dgm:spPr/>
    </dgm:pt>
    <dgm:pt modelId="{C7C3B524-8404-45F1-B741-D8AA6DD343D6}" type="pres">
      <dgm:prSet presAssocID="{69CFB179-F32E-4A63-B6EE-00E80A89BE61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ranching Diagram"/>
        </a:ext>
      </dgm:extLst>
    </dgm:pt>
    <dgm:pt modelId="{C93D2C74-817F-4BE4-AE26-F8EE52B189A3}" type="pres">
      <dgm:prSet presAssocID="{69CFB179-F32E-4A63-B6EE-00E80A89BE61}" presName="spaceRect" presStyleCnt="0"/>
      <dgm:spPr/>
    </dgm:pt>
    <dgm:pt modelId="{EAF3A9B2-1A01-447F-94FF-D0D1E2597A1D}" type="pres">
      <dgm:prSet presAssocID="{69CFB179-F32E-4A63-B6EE-00E80A89BE61}" presName="parTx" presStyleLbl="revTx" presStyleIdx="0" presStyleCnt="3">
        <dgm:presLayoutVars>
          <dgm:chMax val="0"/>
          <dgm:chPref val="0"/>
        </dgm:presLayoutVars>
      </dgm:prSet>
      <dgm:spPr/>
    </dgm:pt>
    <dgm:pt modelId="{09E00D83-4C7A-4FBF-B65A-E2126254A500}" type="pres">
      <dgm:prSet presAssocID="{27189BF8-3D9C-4AD9-B75E-76C7EABA009A}" presName="sibTrans" presStyleCnt="0"/>
      <dgm:spPr/>
    </dgm:pt>
    <dgm:pt modelId="{F95BA3F7-AFF7-4E33-BA74-1631ECF23904}" type="pres">
      <dgm:prSet presAssocID="{9A9420EB-7C94-4580-BB8B-E1D8CBBD41CC}" presName="compNode" presStyleCnt="0"/>
      <dgm:spPr/>
    </dgm:pt>
    <dgm:pt modelId="{734C0F5C-BD82-4986-97D8-6F0EA6C55EE1}" type="pres">
      <dgm:prSet presAssocID="{9A9420EB-7C94-4580-BB8B-E1D8CBBD41CC}" presName="bgRect" presStyleLbl="bgShp" presStyleIdx="1" presStyleCnt="3"/>
      <dgm:spPr/>
    </dgm:pt>
    <dgm:pt modelId="{08A06E17-A321-4D6E-9AB6-DE29708B4E4F}" type="pres">
      <dgm:prSet presAssocID="{9A9420EB-7C94-4580-BB8B-E1D8CBBD41CC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andshake"/>
        </a:ext>
      </dgm:extLst>
    </dgm:pt>
    <dgm:pt modelId="{462AF075-C048-48B8-B982-85675274E0AB}" type="pres">
      <dgm:prSet presAssocID="{9A9420EB-7C94-4580-BB8B-E1D8CBBD41CC}" presName="spaceRect" presStyleCnt="0"/>
      <dgm:spPr/>
    </dgm:pt>
    <dgm:pt modelId="{553549AC-DB3D-4331-AF77-637F5482A3E4}" type="pres">
      <dgm:prSet presAssocID="{9A9420EB-7C94-4580-BB8B-E1D8CBBD41CC}" presName="parTx" presStyleLbl="revTx" presStyleIdx="1" presStyleCnt="3">
        <dgm:presLayoutVars>
          <dgm:chMax val="0"/>
          <dgm:chPref val="0"/>
        </dgm:presLayoutVars>
      </dgm:prSet>
      <dgm:spPr/>
    </dgm:pt>
    <dgm:pt modelId="{BC3B8B00-EDCD-4CA1-937F-A91CA7EF2F33}" type="pres">
      <dgm:prSet presAssocID="{5528610D-392F-4B0D-8043-89EDE5C05BA4}" presName="sibTrans" presStyleCnt="0"/>
      <dgm:spPr/>
    </dgm:pt>
    <dgm:pt modelId="{42BB23A3-0555-445D-BFE9-BE426EE4F11F}" type="pres">
      <dgm:prSet presAssocID="{5C55F12B-145D-4A99-B633-130B1512B1E3}" presName="compNode" presStyleCnt="0"/>
      <dgm:spPr/>
    </dgm:pt>
    <dgm:pt modelId="{05E95ABB-39FA-4117-B57A-2D485B36B170}" type="pres">
      <dgm:prSet presAssocID="{5C55F12B-145D-4A99-B633-130B1512B1E3}" presName="bgRect" presStyleLbl="bgShp" presStyleIdx="2" presStyleCnt="3"/>
      <dgm:spPr/>
    </dgm:pt>
    <dgm:pt modelId="{C8A94B95-2257-4D00-8307-8335F4DD375A}" type="pres">
      <dgm:prSet presAssocID="{5C55F12B-145D-4A99-B633-130B1512B1E3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nnections"/>
        </a:ext>
      </dgm:extLst>
    </dgm:pt>
    <dgm:pt modelId="{0B051B09-63C8-4426-ACDF-60345F231F7A}" type="pres">
      <dgm:prSet presAssocID="{5C55F12B-145D-4A99-B633-130B1512B1E3}" presName="spaceRect" presStyleCnt="0"/>
      <dgm:spPr/>
    </dgm:pt>
    <dgm:pt modelId="{A917974A-4EC7-40C1-9BE7-E0423E6145DF}" type="pres">
      <dgm:prSet presAssocID="{5C55F12B-145D-4A99-B633-130B1512B1E3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212D6615-D7DF-4811-ACA9-1C34B8D3DB08}" type="presOf" srcId="{9A9420EB-7C94-4580-BB8B-E1D8CBBD41CC}" destId="{553549AC-DB3D-4331-AF77-637F5482A3E4}" srcOrd="0" destOrd="0" presId="urn:microsoft.com/office/officeart/2018/2/layout/IconVerticalSolidList"/>
    <dgm:cxn modelId="{A97B6318-BCF7-4860-932F-2D7A80AD27E8}" type="presOf" srcId="{69CFB179-F32E-4A63-B6EE-00E80A89BE61}" destId="{EAF3A9B2-1A01-447F-94FF-D0D1E2597A1D}" srcOrd="0" destOrd="0" presId="urn:microsoft.com/office/officeart/2018/2/layout/IconVerticalSolidList"/>
    <dgm:cxn modelId="{E8845921-FB00-4E73-966B-D0FC0E3522D1}" srcId="{CC78D95D-7FC8-40AD-84B0-14078DC35A9B}" destId="{5C55F12B-145D-4A99-B633-130B1512B1E3}" srcOrd="2" destOrd="0" parTransId="{C6595187-BBC7-44B4-9FFB-529E95E5A773}" sibTransId="{D459D389-6AE1-4AE0-8F95-64B8BCD82A63}"/>
    <dgm:cxn modelId="{46080F3A-5622-4618-BDC3-8E6A16B262AF}" type="presOf" srcId="{5C55F12B-145D-4A99-B633-130B1512B1E3}" destId="{A917974A-4EC7-40C1-9BE7-E0423E6145DF}" srcOrd="0" destOrd="0" presId="urn:microsoft.com/office/officeart/2018/2/layout/IconVerticalSolidList"/>
    <dgm:cxn modelId="{5DB3CC5E-4E27-4323-A1FF-6539FC04830D}" type="presOf" srcId="{CC78D95D-7FC8-40AD-84B0-14078DC35A9B}" destId="{79E8309B-EA3E-4190-961C-9775CD68796D}" srcOrd="0" destOrd="0" presId="urn:microsoft.com/office/officeart/2018/2/layout/IconVerticalSolidList"/>
    <dgm:cxn modelId="{6C4CC8A3-BE90-4926-B31A-B3917ED19920}" srcId="{CC78D95D-7FC8-40AD-84B0-14078DC35A9B}" destId="{9A9420EB-7C94-4580-BB8B-E1D8CBBD41CC}" srcOrd="1" destOrd="0" parTransId="{47AE4446-AD86-42F8-8751-40CCD7A8974D}" sibTransId="{5528610D-392F-4B0D-8043-89EDE5C05BA4}"/>
    <dgm:cxn modelId="{623EE0C3-E698-46A5-9DA1-1222CC226CEA}" srcId="{CC78D95D-7FC8-40AD-84B0-14078DC35A9B}" destId="{69CFB179-F32E-4A63-B6EE-00E80A89BE61}" srcOrd="0" destOrd="0" parTransId="{6624E66E-D752-4318-BBE8-99349AA95D6E}" sibTransId="{27189BF8-3D9C-4AD9-B75E-76C7EABA009A}"/>
    <dgm:cxn modelId="{F28CBCEE-C4DF-4057-80BC-F024811C4C12}" type="presParOf" srcId="{79E8309B-EA3E-4190-961C-9775CD68796D}" destId="{C1321FF6-5EE9-4843-A91C-E0D68B0AE1C8}" srcOrd="0" destOrd="0" presId="urn:microsoft.com/office/officeart/2018/2/layout/IconVerticalSolidList"/>
    <dgm:cxn modelId="{CC0F98FC-A911-4281-BC1D-0F7B40AAEFAD}" type="presParOf" srcId="{C1321FF6-5EE9-4843-A91C-E0D68B0AE1C8}" destId="{87C80B5C-2C0F-4656-8A13-AC9EBF87760D}" srcOrd="0" destOrd="0" presId="urn:microsoft.com/office/officeart/2018/2/layout/IconVerticalSolidList"/>
    <dgm:cxn modelId="{8D8D491E-40CA-45C7-9B2E-14ABFE412773}" type="presParOf" srcId="{C1321FF6-5EE9-4843-A91C-E0D68B0AE1C8}" destId="{C7C3B524-8404-45F1-B741-D8AA6DD343D6}" srcOrd="1" destOrd="0" presId="urn:microsoft.com/office/officeart/2018/2/layout/IconVerticalSolidList"/>
    <dgm:cxn modelId="{68AE672F-19E9-4BD6-AD44-C3D9231A1AA1}" type="presParOf" srcId="{C1321FF6-5EE9-4843-A91C-E0D68B0AE1C8}" destId="{C93D2C74-817F-4BE4-AE26-F8EE52B189A3}" srcOrd="2" destOrd="0" presId="urn:microsoft.com/office/officeart/2018/2/layout/IconVerticalSolidList"/>
    <dgm:cxn modelId="{E3ED708C-C1BB-486B-A415-D4F584B8E902}" type="presParOf" srcId="{C1321FF6-5EE9-4843-A91C-E0D68B0AE1C8}" destId="{EAF3A9B2-1A01-447F-94FF-D0D1E2597A1D}" srcOrd="3" destOrd="0" presId="urn:microsoft.com/office/officeart/2018/2/layout/IconVerticalSolidList"/>
    <dgm:cxn modelId="{B8A2EFE0-061A-4D52-95B3-EEF6946BF9B2}" type="presParOf" srcId="{79E8309B-EA3E-4190-961C-9775CD68796D}" destId="{09E00D83-4C7A-4FBF-B65A-E2126254A500}" srcOrd="1" destOrd="0" presId="urn:microsoft.com/office/officeart/2018/2/layout/IconVerticalSolidList"/>
    <dgm:cxn modelId="{724175DA-3636-4B91-847E-EAF8A0FAB85A}" type="presParOf" srcId="{79E8309B-EA3E-4190-961C-9775CD68796D}" destId="{F95BA3F7-AFF7-4E33-BA74-1631ECF23904}" srcOrd="2" destOrd="0" presId="urn:microsoft.com/office/officeart/2018/2/layout/IconVerticalSolidList"/>
    <dgm:cxn modelId="{CCC84FD9-33CE-44A3-BDE7-7BC46F6E770D}" type="presParOf" srcId="{F95BA3F7-AFF7-4E33-BA74-1631ECF23904}" destId="{734C0F5C-BD82-4986-97D8-6F0EA6C55EE1}" srcOrd="0" destOrd="0" presId="urn:microsoft.com/office/officeart/2018/2/layout/IconVerticalSolidList"/>
    <dgm:cxn modelId="{B9642352-29BC-4C28-B338-1921C8823D73}" type="presParOf" srcId="{F95BA3F7-AFF7-4E33-BA74-1631ECF23904}" destId="{08A06E17-A321-4D6E-9AB6-DE29708B4E4F}" srcOrd="1" destOrd="0" presId="urn:microsoft.com/office/officeart/2018/2/layout/IconVerticalSolidList"/>
    <dgm:cxn modelId="{CD7185B2-1190-4E94-B0DF-1AC04D5FA7E0}" type="presParOf" srcId="{F95BA3F7-AFF7-4E33-BA74-1631ECF23904}" destId="{462AF075-C048-48B8-B982-85675274E0AB}" srcOrd="2" destOrd="0" presId="urn:microsoft.com/office/officeart/2018/2/layout/IconVerticalSolidList"/>
    <dgm:cxn modelId="{5B57FCC6-25FE-4DDB-AE40-BC94C81401DA}" type="presParOf" srcId="{F95BA3F7-AFF7-4E33-BA74-1631ECF23904}" destId="{553549AC-DB3D-4331-AF77-637F5482A3E4}" srcOrd="3" destOrd="0" presId="urn:microsoft.com/office/officeart/2018/2/layout/IconVerticalSolidList"/>
    <dgm:cxn modelId="{A0A0E77C-3B76-4D1F-9160-646D1EC5AC0E}" type="presParOf" srcId="{79E8309B-EA3E-4190-961C-9775CD68796D}" destId="{BC3B8B00-EDCD-4CA1-937F-A91CA7EF2F33}" srcOrd="3" destOrd="0" presId="urn:microsoft.com/office/officeart/2018/2/layout/IconVerticalSolidList"/>
    <dgm:cxn modelId="{0ABF17A9-52E9-4094-B987-533ED95CFF24}" type="presParOf" srcId="{79E8309B-EA3E-4190-961C-9775CD68796D}" destId="{42BB23A3-0555-445D-BFE9-BE426EE4F11F}" srcOrd="4" destOrd="0" presId="urn:microsoft.com/office/officeart/2018/2/layout/IconVerticalSolidList"/>
    <dgm:cxn modelId="{6A734CE2-AA60-4C08-B92D-5DAB3D195083}" type="presParOf" srcId="{42BB23A3-0555-445D-BFE9-BE426EE4F11F}" destId="{05E95ABB-39FA-4117-B57A-2D485B36B170}" srcOrd="0" destOrd="0" presId="urn:microsoft.com/office/officeart/2018/2/layout/IconVerticalSolidList"/>
    <dgm:cxn modelId="{97221256-4D6A-48AD-9330-2A589AAFC848}" type="presParOf" srcId="{42BB23A3-0555-445D-BFE9-BE426EE4F11F}" destId="{C8A94B95-2257-4D00-8307-8335F4DD375A}" srcOrd="1" destOrd="0" presId="urn:microsoft.com/office/officeart/2018/2/layout/IconVerticalSolidList"/>
    <dgm:cxn modelId="{42B2F514-E982-44B4-85C2-CE5EDD66584E}" type="presParOf" srcId="{42BB23A3-0555-445D-BFE9-BE426EE4F11F}" destId="{0B051B09-63C8-4426-ACDF-60345F231F7A}" srcOrd="2" destOrd="0" presId="urn:microsoft.com/office/officeart/2018/2/layout/IconVerticalSolidList"/>
    <dgm:cxn modelId="{45A10726-5CEC-45BB-8D6C-24E6DBAE78D0}" type="presParOf" srcId="{42BB23A3-0555-445D-BFE9-BE426EE4F11F}" destId="{A917974A-4EC7-40C1-9BE7-E0423E6145DF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7D3DD2D-E68A-4E72-8A22-DF7A2EA470DE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E614F0D-40A1-44A3-B381-A9D894EEAAC0}">
      <dgm:prSet/>
      <dgm:spPr/>
      <dgm:t>
        <a:bodyPr/>
        <a:lstStyle/>
        <a:p>
          <a:pPr>
            <a:lnSpc>
              <a:spcPct val="100000"/>
            </a:lnSpc>
          </a:pPr>
          <a:r>
            <a:rPr lang="en-IN" dirty="0"/>
            <a:t>Digital platform streamlining food ordering and delivery</a:t>
          </a:r>
          <a:endParaRPr lang="en-US" dirty="0"/>
        </a:p>
      </dgm:t>
    </dgm:pt>
    <dgm:pt modelId="{4FD28F0B-90B0-4D08-8FE1-A358535C51C1}" type="parTrans" cxnId="{A66BB3FF-5C82-403D-A526-C8A8154342A4}">
      <dgm:prSet/>
      <dgm:spPr/>
      <dgm:t>
        <a:bodyPr/>
        <a:lstStyle/>
        <a:p>
          <a:endParaRPr lang="en-US"/>
        </a:p>
      </dgm:t>
    </dgm:pt>
    <dgm:pt modelId="{9F4D4A69-642D-469C-8D6F-DADE96B64DE9}" type="sibTrans" cxnId="{A66BB3FF-5C82-403D-A526-C8A8154342A4}">
      <dgm:prSet/>
      <dgm:spPr/>
      <dgm:t>
        <a:bodyPr/>
        <a:lstStyle/>
        <a:p>
          <a:endParaRPr lang="en-US"/>
        </a:p>
      </dgm:t>
    </dgm:pt>
    <dgm:pt modelId="{0FBE07D6-D9EC-43DC-95EF-A7105C853216}">
      <dgm:prSet/>
      <dgm:spPr/>
      <dgm:t>
        <a:bodyPr/>
        <a:lstStyle/>
        <a:p>
          <a:pPr>
            <a:lnSpc>
              <a:spcPct val="100000"/>
            </a:lnSpc>
          </a:pPr>
          <a:r>
            <a:rPr lang="en-IN"/>
            <a:t>Components: Users, Restaurants, Menus and Orders</a:t>
          </a:r>
          <a:endParaRPr lang="en-US"/>
        </a:p>
      </dgm:t>
    </dgm:pt>
    <dgm:pt modelId="{C31F4111-86F1-41A4-890D-77D49494D288}" type="parTrans" cxnId="{C651F034-4179-4FAC-87C3-35C9C0261AE6}">
      <dgm:prSet/>
      <dgm:spPr/>
      <dgm:t>
        <a:bodyPr/>
        <a:lstStyle/>
        <a:p>
          <a:endParaRPr lang="en-US"/>
        </a:p>
      </dgm:t>
    </dgm:pt>
    <dgm:pt modelId="{64A48375-5DDD-4DCD-AF80-FF26B8F81922}" type="sibTrans" cxnId="{C651F034-4179-4FAC-87C3-35C9C0261AE6}">
      <dgm:prSet/>
      <dgm:spPr/>
      <dgm:t>
        <a:bodyPr/>
        <a:lstStyle/>
        <a:p>
          <a:endParaRPr lang="en-US"/>
        </a:p>
      </dgm:t>
    </dgm:pt>
    <dgm:pt modelId="{8142D0CB-DC1F-4258-87E1-F68945B84E7E}" type="pres">
      <dgm:prSet presAssocID="{B7D3DD2D-E68A-4E72-8A22-DF7A2EA470DE}" presName="root" presStyleCnt="0">
        <dgm:presLayoutVars>
          <dgm:dir/>
          <dgm:resizeHandles val="exact"/>
        </dgm:presLayoutVars>
      </dgm:prSet>
      <dgm:spPr/>
    </dgm:pt>
    <dgm:pt modelId="{58371710-530E-4993-AD5C-F15BA7929BAF}" type="pres">
      <dgm:prSet presAssocID="{8E614F0D-40A1-44A3-B381-A9D894EEAAC0}" presName="compNode" presStyleCnt="0"/>
      <dgm:spPr/>
    </dgm:pt>
    <dgm:pt modelId="{3355FC81-F8B3-408B-908A-693552B8FA04}" type="pres">
      <dgm:prSet presAssocID="{8E614F0D-40A1-44A3-B381-A9D894EEAAC0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hopping cart"/>
        </a:ext>
      </dgm:extLst>
    </dgm:pt>
    <dgm:pt modelId="{8E72CFA6-3A93-44DA-B2AB-2A8A059EC717}" type="pres">
      <dgm:prSet presAssocID="{8E614F0D-40A1-44A3-B381-A9D894EEAAC0}" presName="spaceRect" presStyleCnt="0"/>
      <dgm:spPr/>
    </dgm:pt>
    <dgm:pt modelId="{9C3B12FB-A12A-468D-881E-6BC544D99E8B}" type="pres">
      <dgm:prSet presAssocID="{8E614F0D-40A1-44A3-B381-A9D894EEAAC0}" presName="textRect" presStyleLbl="revTx" presStyleIdx="0" presStyleCnt="2">
        <dgm:presLayoutVars>
          <dgm:chMax val="1"/>
          <dgm:chPref val="1"/>
        </dgm:presLayoutVars>
      </dgm:prSet>
      <dgm:spPr/>
    </dgm:pt>
    <dgm:pt modelId="{51C04593-AA50-47E3-BE38-C5E2D1844C88}" type="pres">
      <dgm:prSet presAssocID="{9F4D4A69-642D-469C-8D6F-DADE96B64DE9}" presName="sibTrans" presStyleCnt="0"/>
      <dgm:spPr/>
    </dgm:pt>
    <dgm:pt modelId="{981B6091-DF9F-41F2-95FC-D68FB9261E8B}" type="pres">
      <dgm:prSet presAssocID="{0FBE07D6-D9EC-43DC-95EF-A7105C853216}" presName="compNode" presStyleCnt="0"/>
      <dgm:spPr/>
    </dgm:pt>
    <dgm:pt modelId="{9E67C545-A491-4227-B6F3-E1658CC445A2}" type="pres">
      <dgm:prSet presAssocID="{0FBE07D6-D9EC-43DC-95EF-A7105C853216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urger and Drink"/>
        </a:ext>
      </dgm:extLst>
    </dgm:pt>
    <dgm:pt modelId="{59202E34-2EA8-4D87-A1BE-C867F61B3542}" type="pres">
      <dgm:prSet presAssocID="{0FBE07D6-D9EC-43DC-95EF-A7105C853216}" presName="spaceRect" presStyleCnt="0"/>
      <dgm:spPr/>
    </dgm:pt>
    <dgm:pt modelId="{4DA41788-C4E8-413C-B1B3-49261DE9799C}" type="pres">
      <dgm:prSet presAssocID="{0FBE07D6-D9EC-43DC-95EF-A7105C853216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C651F034-4179-4FAC-87C3-35C9C0261AE6}" srcId="{B7D3DD2D-E68A-4E72-8A22-DF7A2EA470DE}" destId="{0FBE07D6-D9EC-43DC-95EF-A7105C853216}" srcOrd="1" destOrd="0" parTransId="{C31F4111-86F1-41A4-890D-77D49494D288}" sibTransId="{64A48375-5DDD-4DCD-AF80-FF26B8F81922}"/>
    <dgm:cxn modelId="{F42EB477-8D42-47ED-B9B8-4D80E9512E89}" type="presOf" srcId="{B7D3DD2D-E68A-4E72-8A22-DF7A2EA470DE}" destId="{8142D0CB-DC1F-4258-87E1-F68945B84E7E}" srcOrd="0" destOrd="0" presId="urn:microsoft.com/office/officeart/2018/2/layout/IconLabelList"/>
    <dgm:cxn modelId="{02ED0F58-93CF-4DCE-9FE8-BB8E6319EF7A}" type="presOf" srcId="{0FBE07D6-D9EC-43DC-95EF-A7105C853216}" destId="{4DA41788-C4E8-413C-B1B3-49261DE9799C}" srcOrd="0" destOrd="0" presId="urn:microsoft.com/office/officeart/2018/2/layout/IconLabelList"/>
    <dgm:cxn modelId="{9A562EE2-3724-43CC-A0D6-403BE3BBD566}" type="presOf" srcId="{8E614F0D-40A1-44A3-B381-A9D894EEAAC0}" destId="{9C3B12FB-A12A-468D-881E-6BC544D99E8B}" srcOrd="0" destOrd="0" presId="urn:microsoft.com/office/officeart/2018/2/layout/IconLabelList"/>
    <dgm:cxn modelId="{A66BB3FF-5C82-403D-A526-C8A8154342A4}" srcId="{B7D3DD2D-E68A-4E72-8A22-DF7A2EA470DE}" destId="{8E614F0D-40A1-44A3-B381-A9D894EEAAC0}" srcOrd="0" destOrd="0" parTransId="{4FD28F0B-90B0-4D08-8FE1-A358535C51C1}" sibTransId="{9F4D4A69-642D-469C-8D6F-DADE96B64DE9}"/>
    <dgm:cxn modelId="{15C8401C-A963-4016-AE0F-2D95C6E5A020}" type="presParOf" srcId="{8142D0CB-DC1F-4258-87E1-F68945B84E7E}" destId="{58371710-530E-4993-AD5C-F15BA7929BAF}" srcOrd="0" destOrd="0" presId="urn:microsoft.com/office/officeart/2018/2/layout/IconLabelList"/>
    <dgm:cxn modelId="{5B067C8D-53E5-4381-A978-B5A46FC099EC}" type="presParOf" srcId="{58371710-530E-4993-AD5C-F15BA7929BAF}" destId="{3355FC81-F8B3-408B-908A-693552B8FA04}" srcOrd="0" destOrd="0" presId="urn:microsoft.com/office/officeart/2018/2/layout/IconLabelList"/>
    <dgm:cxn modelId="{53B997C4-D628-4991-968D-DF2F823D077C}" type="presParOf" srcId="{58371710-530E-4993-AD5C-F15BA7929BAF}" destId="{8E72CFA6-3A93-44DA-B2AB-2A8A059EC717}" srcOrd="1" destOrd="0" presId="urn:microsoft.com/office/officeart/2018/2/layout/IconLabelList"/>
    <dgm:cxn modelId="{8C3F3BB3-9BC9-4D24-B28C-70C4E4AEA42F}" type="presParOf" srcId="{58371710-530E-4993-AD5C-F15BA7929BAF}" destId="{9C3B12FB-A12A-468D-881E-6BC544D99E8B}" srcOrd="2" destOrd="0" presId="urn:microsoft.com/office/officeart/2018/2/layout/IconLabelList"/>
    <dgm:cxn modelId="{2C315623-ABAC-408B-A4E9-0C94FDF8ACF9}" type="presParOf" srcId="{8142D0CB-DC1F-4258-87E1-F68945B84E7E}" destId="{51C04593-AA50-47E3-BE38-C5E2D1844C88}" srcOrd="1" destOrd="0" presId="urn:microsoft.com/office/officeart/2018/2/layout/IconLabelList"/>
    <dgm:cxn modelId="{B5179F3C-C8EF-4E18-91A0-4AF12680E2A1}" type="presParOf" srcId="{8142D0CB-DC1F-4258-87E1-F68945B84E7E}" destId="{981B6091-DF9F-41F2-95FC-D68FB9261E8B}" srcOrd="2" destOrd="0" presId="urn:microsoft.com/office/officeart/2018/2/layout/IconLabelList"/>
    <dgm:cxn modelId="{09526BB3-6C96-4010-A02C-B953210E70E3}" type="presParOf" srcId="{981B6091-DF9F-41F2-95FC-D68FB9261E8B}" destId="{9E67C545-A491-4227-B6F3-E1658CC445A2}" srcOrd="0" destOrd="0" presId="urn:microsoft.com/office/officeart/2018/2/layout/IconLabelList"/>
    <dgm:cxn modelId="{CD080BF9-2853-4877-87C4-855A56B088E3}" type="presParOf" srcId="{981B6091-DF9F-41F2-95FC-D68FB9261E8B}" destId="{59202E34-2EA8-4D87-A1BE-C867F61B3542}" srcOrd="1" destOrd="0" presId="urn:microsoft.com/office/officeart/2018/2/layout/IconLabelList"/>
    <dgm:cxn modelId="{5F510902-AD28-4E83-8D6D-268DF8510C90}" type="presParOf" srcId="{981B6091-DF9F-41F2-95FC-D68FB9261E8B}" destId="{4DA41788-C4E8-413C-B1B3-49261DE9799C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3B51231-D14E-44F9-805B-117023055A0B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FEE60A2-1A53-4A2A-8444-7A3EDA7D5D3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Template Folder: </a:t>
          </a:r>
          <a:r>
            <a:rPr lang="en-US"/>
            <a:t>Contains HTML templates.</a:t>
          </a:r>
        </a:p>
      </dgm:t>
    </dgm:pt>
    <dgm:pt modelId="{6FD12C3E-12B0-454F-B43B-31BCE574263B}" type="parTrans" cxnId="{13CFA708-52A7-42DA-8642-DBEB3CA50E57}">
      <dgm:prSet/>
      <dgm:spPr/>
      <dgm:t>
        <a:bodyPr/>
        <a:lstStyle/>
        <a:p>
          <a:endParaRPr lang="en-US"/>
        </a:p>
      </dgm:t>
    </dgm:pt>
    <dgm:pt modelId="{5E055D55-44FA-44CF-A54E-B24302107E62}" type="sibTrans" cxnId="{13CFA708-52A7-42DA-8642-DBEB3CA50E57}">
      <dgm:prSet/>
      <dgm:spPr/>
      <dgm:t>
        <a:bodyPr/>
        <a:lstStyle/>
        <a:p>
          <a:endParaRPr lang="en-US"/>
        </a:p>
      </dgm:t>
    </dgm:pt>
    <dgm:pt modelId="{1A4C15CF-741E-4D34-9BC5-D5C6382C7C6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Static Folder: </a:t>
          </a:r>
          <a:r>
            <a:rPr lang="en-US"/>
            <a:t>Holds CSS, JavaScript, and image files.</a:t>
          </a:r>
        </a:p>
      </dgm:t>
    </dgm:pt>
    <dgm:pt modelId="{5C4C5976-AE47-498F-BF86-900D519F8454}" type="parTrans" cxnId="{68DE4BF9-629E-43DC-9928-7E5B5755B548}">
      <dgm:prSet/>
      <dgm:spPr/>
      <dgm:t>
        <a:bodyPr/>
        <a:lstStyle/>
        <a:p>
          <a:endParaRPr lang="en-US"/>
        </a:p>
      </dgm:t>
    </dgm:pt>
    <dgm:pt modelId="{0BD0CCD7-7E92-4634-A147-55964F7B49BD}" type="sibTrans" cxnId="{68DE4BF9-629E-43DC-9928-7E5B5755B548}">
      <dgm:prSet/>
      <dgm:spPr/>
      <dgm:t>
        <a:bodyPr/>
        <a:lstStyle/>
        <a:p>
          <a:endParaRPr lang="en-US"/>
        </a:p>
      </dgm:t>
    </dgm:pt>
    <dgm:pt modelId="{74226502-888E-4611-A010-E6CBE3FD237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model.py: </a:t>
          </a:r>
          <a:r>
            <a:rPr lang="en-US"/>
            <a:t>Defines database models.</a:t>
          </a:r>
        </a:p>
      </dgm:t>
    </dgm:pt>
    <dgm:pt modelId="{C06F6BC9-61DC-4289-9142-D7782F2E78A5}" type="parTrans" cxnId="{3DFCA750-A0ED-4B32-83A3-48E299AA549D}">
      <dgm:prSet/>
      <dgm:spPr/>
      <dgm:t>
        <a:bodyPr/>
        <a:lstStyle/>
        <a:p>
          <a:endParaRPr lang="en-US"/>
        </a:p>
      </dgm:t>
    </dgm:pt>
    <dgm:pt modelId="{1D8CD5C4-7E3D-4E0F-9338-1FD7DFF1BA04}" type="sibTrans" cxnId="{3DFCA750-A0ED-4B32-83A3-48E299AA549D}">
      <dgm:prSet/>
      <dgm:spPr/>
      <dgm:t>
        <a:bodyPr/>
        <a:lstStyle/>
        <a:p>
          <a:endParaRPr lang="en-US"/>
        </a:p>
      </dgm:t>
    </dgm:pt>
    <dgm:pt modelId="{52C6447E-F48C-4A62-98FB-74877216E4E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views.py: </a:t>
          </a:r>
          <a:r>
            <a:rPr lang="en-US"/>
            <a:t>Contains HTTP request handling logic.</a:t>
          </a:r>
        </a:p>
      </dgm:t>
    </dgm:pt>
    <dgm:pt modelId="{054D62A7-D8DE-441B-8EDE-E7EE2B3D2059}" type="parTrans" cxnId="{C2219580-25AB-40A5-95D6-263A82E367CD}">
      <dgm:prSet/>
      <dgm:spPr/>
      <dgm:t>
        <a:bodyPr/>
        <a:lstStyle/>
        <a:p>
          <a:endParaRPr lang="en-US"/>
        </a:p>
      </dgm:t>
    </dgm:pt>
    <dgm:pt modelId="{58912DEF-B5FD-4A9E-ADD2-002BCB5B450C}" type="sibTrans" cxnId="{C2219580-25AB-40A5-95D6-263A82E367CD}">
      <dgm:prSet/>
      <dgm:spPr/>
      <dgm:t>
        <a:bodyPr/>
        <a:lstStyle/>
        <a:p>
          <a:endParaRPr lang="en-US"/>
        </a:p>
      </dgm:t>
    </dgm:pt>
    <dgm:pt modelId="{E616C37C-23D6-417B-BF26-D7A9BB1D8DE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urls.py: </a:t>
          </a:r>
          <a:r>
            <a:rPr lang="en-US"/>
            <a:t>Specifies URL patterns.</a:t>
          </a:r>
        </a:p>
      </dgm:t>
    </dgm:pt>
    <dgm:pt modelId="{615F5432-19E0-49FE-8ED3-446C03001821}" type="parTrans" cxnId="{39E799A0-7334-4B12-B418-2654BC1A3BD1}">
      <dgm:prSet/>
      <dgm:spPr/>
      <dgm:t>
        <a:bodyPr/>
        <a:lstStyle/>
        <a:p>
          <a:endParaRPr lang="en-US"/>
        </a:p>
      </dgm:t>
    </dgm:pt>
    <dgm:pt modelId="{9F5A1EBB-15B4-4838-A528-1DE6B47ABB6F}" type="sibTrans" cxnId="{39E799A0-7334-4B12-B418-2654BC1A3BD1}">
      <dgm:prSet/>
      <dgm:spPr/>
      <dgm:t>
        <a:bodyPr/>
        <a:lstStyle/>
        <a:p>
          <a:endParaRPr lang="en-US"/>
        </a:p>
      </dgm:t>
    </dgm:pt>
    <dgm:pt modelId="{ABEB0738-A3BD-416D-AA8E-372F09E7C899}" type="pres">
      <dgm:prSet presAssocID="{A3B51231-D14E-44F9-805B-117023055A0B}" presName="root" presStyleCnt="0">
        <dgm:presLayoutVars>
          <dgm:dir/>
          <dgm:resizeHandles val="exact"/>
        </dgm:presLayoutVars>
      </dgm:prSet>
      <dgm:spPr/>
    </dgm:pt>
    <dgm:pt modelId="{BB3AD751-BD8B-4882-B99D-B73250FBD902}" type="pres">
      <dgm:prSet presAssocID="{BFEE60A2-1A53-4A2A-8444-7A3EDA7D5D33}" presName="compNode" presStyleCnt="0"/>
      <dgm:spPr/>
    </dgm:pt>
    <dgm:pt modelId="{A259FCCA-3493-4C02-AEF5-02BD32319733}" type="pres">
      <dgm:prSet presAssocID="{BFEE60A2-1A53-4A2A-8444-7A3EDA7D5D33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Open Folder"/>
        </a:ext>
      </dgm:extLst>
    </dgm:pt>
    <dgm:pt modelId="{3EE5B299-9259-4070-AED3-C6669C6FAE69}" type="pres">
      <dgm:prSet presAssocID="{BFEE60A2-1A53-4A2A-8444-7A3EDA7D5D33}" presName="spaceRect" presStyleCnt="0"/>
      <dgm:spPr/>
    </dgm:pt>
    <dgm:pt modelId="{5655C5A1-D169-48D3-B8EA-7212321682A8}" type="pres">
      <dgm:prSet presAssocID="{BFEE60A2-1A53-4A2A-8444-7A3EDA7D5D33}" presName="textRect" presStyleLbl="revTx" presStyleIdx="0" presStyleCnt="5">
        <dgm:presLayoutVars>
          <dgm:chMax val="1"/>
          <dgm:chPref val="1"/>
        </dgm:presLayoutVars>
      </dgm:prSet>
      <dgm:spPr/>
    </dgm:pt>
    <dgm:pt modelId="{F435BA75-E99D-4679-867F-775E2F2C3CDA}" type="pres">
      <dgm:prSet presAssocID="{5E055D55-44FA-44CF-A54E-B24302107E62}" presName="sibTrans" presStyleCnt="0"/>
      <dgm:spPr/>
    </dgm:pt>
    <dgm:pt modelId="{D26478BE-7523-49A9-A98E-7D3170A74580}" type="pres">
      <dgm:prSet presAssocID="{1A4C15CF-741E-4D34-9BC5-D5C6382C7C60}" presName="compNode" presStyleCnt="0"/>
      <dgm:spPr/>
    </dgm:pt>
    <dgm:pt modelId="{3A242032-774B-4A28-ACA1-00792F2530E5}" type="pres">
      <dgm:prSet presAssocID="{1A4C15CF-741E-4D34-9BC5-D5C6382C7C60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ocument"/>
        </a:ext>
      </dgm:extLst>
    </dgm:pt>
    <dgm:pt modelId="{FC5C6C10-FB4A-4B19-9518-A398946B0C0D}" type="pres">
      <dgm:prSet presAssocID="{1A4C15CF-741E-4D34-9BC5-D5C6382C7C60}" presName="spaceRect" presStyleCnt="0"/>
      <dgm:spPr/>
    </dgm:pt>
    <dgm:pt modelId="{B9312FBE-8715-4DBC-8EDA-C8EB8824770D}" type="pres">
      <dgm:prSet presAssocID="{1A4C15CF-741E-4D34-9BC5-D5C6382C7C60}" presName="textRect" presStyleLbl="revTx" presStyleIdx="1" presStyleCnt="5">
        <dgm:presLayoutVars>
          <dgm:chMax val="1"/>
          <dgm:chPref val="1"/>
        </dgm:presLayoutVars>
      </dgm:prSet>
      <dgm:spPr/>
    </dgm:pt>
    <dgm:pt modelId="{98F1FE87-7591-4A3D-80DF-231605496879}" type="pres">
      <dgm:prSet presAssocID="{0BD0CCD7-7E92-4634-A147-55964F7B49BD}" presName="sibTrans" presStyleCnt="0"/>
      <dgm:spPr/>
    </dgm:pt>
    <dgm:pt modelId="{FF17B8F4-2D15-44CC-B12D-50052403CAD7}" type="pres">
      <dgm:prSet presAssocID="{74226502-888E-4611-A010-E6CBE3FD2375}" presName="compNode" presStyleCnt="0"/>
      <dgm:spPr/>
    </dgm:pt>
    <dgm:pt modelId="{DA39A5A1-47F7-4107-9797-D966CC38F6B8}" type="pres">
      <dgm:prSet presAssocID="{74226502-888E-4611-A010-E6CBE3FD2375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0A2DF5D4-B972-4163-AFF2-1A9AD179E8B4}" type="pres">
      <dgm:prSet presAssocID="{74226502-888E-4611-A010-E6CBE3FD2375}" presName="spaceRect" presStyleCnt="0"/>
      <dgm:spPr/>
    </dgm:pt>
    <dgm:pt modelId="{37E2EA0B-0DDB-42F0-91A5-31A8DE025A01}" type="pres">
      <dgm:prSet presAssocID="{74226502-888E-4611-A010-E6CBE3FD2375}" presName="textRect" presStyleLbl="revTx" presStyleIdx="2" presStyleCnt="5">
        <dgm:presLayoutVars>
          <dgm:chMax val="1"/>
          <dgm:chPref val="1"/>
        </dgm:presLayoutVars>
      </dgm:prSet>
      <dgm:spPr/>
    </dgm:pt>
    <dgm:pt modelId="{8D279089-EF23-4406-866B-BBB8E8849C00}" type="pres">
      <dgm:prSet presAssocID="{1D8CD5C4-7E3D-4E0F-9338-1FD7DFF1BA04}" presName="sibTrans" presStyleCnt="0"/>
      <dgm:spPr/>
    </dgm:pt>
    <dgm:pt modelId="{3AA17C98-663A-43B5-B1D9-4BE1D78F14F6}" type="pres">
      <dgm:prSet presAssocID="{52C6447E-F48C-4A62-98FB-74877216E4E1}" presName="compNode" presStyleCnt="0"/>
      <dgm:spPr/>
    </dgm:pt>
    <dgm:pt modelId="{B91070FF-DF23-4358-A263-0658A10F692C}" type="pres">
      <dgm:prSet presAssocID="{52C6447E-F48C-4A62-98FB-74877216E4E1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22579079-CCF4-4818-B4A7-695E103116F8}" type="pres">
      <dgm:prSet presAssocID="{52C6447E-F48C-4A62-98FB-74877216E4E1}" presName="spaceRect" presStyleCnt="0"/>
      <dgm:spPr/>
    </dgm:pt>
    <dgm:pt modelId="{13C1EB61-88D5-4AE1-9A23-1D37EE1038F0}" type="pres">
      <dgm:prSet presAssocID="{52C6447E-F48C-4A62-98FB-74877216E4E1}" presName="textRect" presStyleLbl="revTx" presStyleIdx="3" presStyleCnt="5">
        <dgm:presLayoutVars>
          <dgm:chMax val="1"/>
          <dgm:chPref val="1"/>
        </dgm:presLayoutVars>
      </dgm:prSet>
      <dgm:spPr/>
    </dgm:pt>
    <dgm:pt modelId="{A9A64CCD-67F5-4C73-B3FC-148E8E297EA1}" type="pres">
      <dgm:prSet presAssocID="{58912DEF-B5FD-4A9E-ADD2-002BCB5B450C}" presName="sibTrans" presStyleCnt="0"/>
      <dgm:spPr/>
    </dgm:pt>
    <dgm:pt modelId="{9253E839-6311-44DA-836D-E564060190D8}" type="pres">
      <dgm:prSet presAssocID="{E616C37C-23D6-417B-BF26-D7A9BB1D8DE6}" presName="compNode" presStyleCnt="0"/>
      <dgm:spPr/>
    </dgm:pt>
    <dgm:pt modelId="{9132D282-5416-436D-82D5-E30A04273D91}" type="pres">
      <dgm:prSet presAssocID="{E616C37C-23D6-417B-BF26-D7A9BB1D8DE6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Add"/>
        </a:ext>
      </dgm:extLst>
    </dgm:pt>
    <dgm:pt modelId="{5E0A3027-3620-42A7-BE3F-0E07CE6551DB}" type="pres">
      <dgm:prSet presAssocID="{E616C37C-23D6-417B-BF26-D7A9BB1D8DE6}" presName="spaceRect" presStyleCnt="0"/>
      <dgm:spPr/>
    </dgm:pt>
    <dgm:pt modelId="{A889B048-08C6-4A93-AC4B-ABC66CD0C47D}" type="pres">
      <dgm:prSet presAssocID="{E616C37C-23D6-417B-BF26-D7A9BB1D8DE6}" presName="textRect" presStyleLbl="revTx" presStyleIdx="4" presStyleCnt="5">
        <dgm:presLayoutVars>
          <dgm:chMax val="1"/>
          <dgm:chPref val="1"/>
        </dgm:presLayoutVars>
      </dgm:prSet>
      <dgm:spPr/>
    </dgm:pt>
  </dgm:ptLst>
  <dgm:cxnLst>
    <dgm:cxn modelId="{13CFA708-52A7-42DA-8642-DBEB3CA50E57}" srcId="{A3B51231-D14E-44F9-805B-117023055A0B}" destId="{BFEE60A2-1A53-4A2A-8444-7A3EDA7D5D33}" srcOrd="0" destOrd="0" parTransId="{6FD12C3E-12B0-454F-B43B-31BCE574263B}" sibTransId="{5E055D55-44FA-44CF-A54E-B24302107E62}"/>
    <dgm:cxn modelId="{5346C818-76FA-41A6-BF6C-963BAF35D790}" type="presOf" srcId="{A3B51231-D14E-44F9-805B-117023055A0B}" destId="{ABEB0738-A3BD-416D-AA8E-372F09E7C899}" srcOrd="0" destOrd="0" presId="urn:microsoft.com/office/officeart/2018/2/layout/IconLabelList"/>
    <dgm:cxn modelId="{564F8F68-7A83-49AE-A967-851A9B50B476}" type="presOf" srcId="{E616C37C-23D6-417B-BF26-D7A9BB1D8DE6}" destId="{A889B048-08C6-4A93-AC4B-ABC66CD0C47D}" srcOrd="0" destOrd="0" presId="urn:microsoft.com/office/officeart/2018/2/layout/IconLabelList"/>
    <dgm:cxn modelId="{3DFCA750-A0ED-4B32-83A3-48E299AA549D}" srcId="{A3B51231-D14E-44F9-805B-117023055A0B}" destId="{74226502-888E-4611-A010-E6CBE3FD2375}" srcOrd="2" destOrd="0" parTransId="{C06F6BC9-61DC-4289-9142-D7782F2E78A5}" sibTransId="{1D8CD5C4-7E3D-4E0F-9338-1FD7DFF1BA04}"/>
    <dgm:cxn modelId="{599C5254-FA6D-44EF-9F93-53051BE438FB}" type="presOf" srcId="{1A4C15CF-741E-4D34-9BC5-D5C6382C7C60}" destId="{B9312FBE-8715-4DBC-8EDA-C8EB8824770D}" srcOrd="0" destOrd="0" presId="urn:microsoft.com/office/officeart/2018/2/layout/IconLabelList"/>
    <dgm:cxn modelId="{C2219580-25AB-40A5-95D6-263A82E367CD}" srcId="{A3B51231-D14E-44F9-805B-117023055A0B}" destId="{52C6447E-F48C-4A62-98FB-74877216E4E1}" srcOrd="3" destOrd="0" parTransId="{054D62A7-D8DE-441B-8EDE-E7EE2B3D2059}" sibTransId="{58912DEF-B5FD-4A9E-ADD2-002BCB5B450C}"/>
    <dgm:cxn modelId="{3A3EC992-9353-485B-B549-6956D84640AE}" type="presOf" srcId="{52C6447E-F48C-4A62-98FB-74877216E4E1}" destId="{13C1EB61-88D5-4AE1-9A23-1D37EE1038F0}" srcOrd="0" destOrd="0" presId="urn:microsoft.com/office/officeart/2018/2/layout/IconLabelList"/>
    <dgm:cxn modelId="{39E799A0-7334-4B12-B418-2654BC1A3BD1}" srcId="{A3B51231-D14E-44F9-805B-117023055A0B}" destId="{E616C37C-23D6-417B-BF26-D7A9BB1D8DE6}" srcOrd="4" destOrd="0" parTransId="{615F5432-19E0-49FE-8ED3-446C03001821}" sibTransId="{9F5A1EBB-15B4-4838-A528-1DE6B47ABB6F}"/>
    <dgm:cxn modelId="{219212B2-21F0-43F4-9BCB-E130AE76A6B0}" type="presOf" srcId="{BFEE60A2-1A53-4A2A-8444-7A3EDA7D5D33}" destId="{5655C5A1-D169-48D3-B8EA-7212321682A8}" srcOrd="0" destOrd="0" presId="urn:microsoft.com/office/officeart/2018/2/layout/IconLabelList"/>
    <dgm:cxn modelId="{8B64D6C4-ADF3-4853-AAEF-C461E1FCC386}" type="presOf" srcId="{74226502-888E-4611-A010-E6CBE3FD2375}" destId="{37E2EA0B-0DDB-42F0-91A5-31A8DE025A01}" srcOrd="0" destOrd="0" presId="urn:microsoft.com/office/officeart/2018/2/layout/IconLabelList"/>
    <dgm:cxn modelId="{68DE4BF9-629E-43DC-9928-7E5B5755B548}" srcId="{A3B51231-D14E-44F9-805B-117023055A0B}" destId="{1A4C15CF-741E-4D34-9BC5-D5C6382C7C60}" srcOrd="1" destOrd="0" parTransId="{5C4C5976-AE47-498F-BF86-900D519F8454}" sibTransId="{0BD0CCD7-7E92-4634-A147-55964F7B49BD}"/>
    <dgm:cxn modelId="{9E10048F-B303-459E-8583-FF6B3DB11476}" type="presParOf" srcId="{ABEB0738-A3BD-416D-AA8E-372F09E7C899}" destId="{BB3AD751-BD8B-4882-B99D-B73250FBD902}" srcOrd="0" destOrd="0" presId="urn:microsoft.com/office/officeart/2018/2/layout/IconLabelList"/>
    <dgm:cxn modelId="{9033585C-A83D-47AA-A3E0-DF648297331D}" type="presParOf" srcId="{BB3AD751-BD8B-4882-B99D-B73250FBD902}" destId="{A259FCCA-3493-4C02-AEF5-02BD32319733}" srcOrd="0" destOrd="0" presId="urn:microsoft.com/office/officeart/2018/2/layout/IconLabelList"/>
    <dgm:cxn modelId="{B3895420-AEC9-4794-8F3F-015F049E51DD}" type="presParOf" srcId="{BB3AD751-BD8B-4882-B99D-B73250FBD902}" destId="{3EE5B299-9259-4070-AED3-C6669C6FAE69}" srcOrd="1" destOrd="0" presId="urn:microsoft.com/office/officeart/2018/2/layout/IconLabelList"/>
    <dgm:cxn modelId="{F6F399D9-B624-4F26-987C-F8AA653E2281}" type="presParOf" srcId="{BB3AD751-BD8B-4882-B99D-B73250FBD902}" destId="{5655C5A1-D169-48D3-B8EA-7212321682A8}" srcOrd="2" destOrd="0" presId="urn:microsoft.com/office/officeart/2018/2/layout/IconLabelList"/>
    <dgm:cxn modelId="{36D29303-6DD9-438D-99F5-98CAEF2D9727}" type="presParOf" srcId="{ABEB0738-A3BD-416D-AA8E-372F09E7C899}" destId="{F435BA75-E99D-4679-867F-775E2F2C3CDA}" srcOrd="1" destOrd="0" presId="urn:microsoft.com/office/officeart/2018/2/layout/IconLabelList"/>
    <dgm:cxn modelId="{6B2566D4-CB37-42B3-BCD3-870CE792F1D6}" type="presParOf" srcId="{ABEB0738-A3BD-416D-AA8E-372F09E7C899}" destId="{D26478BE-7523-49A9-A98E-7D3170A74580}" srcOrd="2" destOrd="0" presId="urn:microsoft.com/office/officeart/2018/2/layout/IconLabelList"/>
    <dgm:cxn modelId="{4E37CD61-87C0-439B-BF0C-6C6860C0E77C}" type="presParOf" srcId="{D26478BE-7523-49A9-A98E-7D3170A74580}" destId="{3A242032-774B-4A28-ACA1-00792F2530E5}" srcOrd="0" destOrd="0" presId="urn:microsoft.com/office/officeart/2018/2/layout/IconLabelList"/>
    <dgm:cxn modelId="{05471C0D-524C-4B4D-94E5-FF41E92F1D3E}" type="presParOf" srcId="{D26478BE-7523-49A9-A98E-7D3170A74580}" destId="{FC5C6C10-FB4A-4B19-9518-A398946B0C0D}" srcOrd="1" destOrd="0" presId="urn:microsoft.com/office/officeart/2018/2/layout/IconLabelList"/>
    <dgm:cxn modelId="{AFCF51B2-5644-49A3-849A-4C5214C232CD}" type="presParOf" srcId="{D26478BE-7523-49A9-A98E-7D3170A74580}" destId="{B9312FBE-8715-4DBC-8EDA-C8EB8824770D}" srcOrd="2" destOrd="0" presId="urn:microsoft.com/office/officeart/2018/2/layout/IconLabelList"/>
    <dgm:cxn modelId="{A269D8E2-7951-43B1-950E-089715ADE77B}" type="presParOf" srcId="{ABEB0738-A3BD-416D-AA8E-372F09E7C899}" destId="{98F1FE87-7591-4A3D-80DF-231605496879}" srcOrd="3" destOrd="0" presId="urn:microsoft.com/office/officeart/2018/2/layout/IconLabelList"/>
    <dgm:cxn modelId="{1F240A00-DE21-4B1F-A483-FCFDC9438959}" type="presParOf" srcId="{ABEB0738-A3BD-416D-AA8E-372F09E7C899}" destId="{FF17B8F4-2D15-44CC-B12D-50052403CAD7}" srcOrd="4" destOrd="0" presId="urn:microsoft.com/office/officeart/2018/2/layout/IconLabelList"/>
    <dgm:cxn modelId="{4DFDAE18-5AB1-41D2-9451-ABEF350CD113}" type="presParOf" srcId="{FF17B8F4-2D15-44CC-B12D-50052403CAD7}" destId="{DA39A5A1-47F7-4107-9797-D966CC38F6B8}" srcOrd="0" destOrd="0" presId="urn:microsoft.com/office/officeart/2018/2/layout/IconLabelList"/>
    <dgm:cxn modelId="{13E0B63E-B709-4C05-AA25-02C8EE9B6AFB}" type="presParOf" srcId="{FF17B8F4-2D15-44CC-B12D-50052403CAD7}" destId="{0A2DF5D4-B972-4163-AFF2-1A9AD179E8B4}" srcOrd="1" destOrd="0" presId="urn:microsoft.com/office/officeart/2018/2/layout/IconLabelList"/>
    <dgm:cxn modelId="{544E75F9-BCC3-4E81-8F24-996D4C890069}" type="presParOf" srcId="{FF17B8F4-2D15-44CC-B12D-50052403CAD7}" destId="{37E2EA0B-0DDB-42F0-91A5-31A8DE025A01}" srcOrd="2" destOrd="0" presId="urn:microsoft.com/office/officeart/2018/2/layout/IconLabelList"/>
    <dgm:cxn modelId="{4DE8668B-3303-423E-B368-5940BADB2233}" type="presParOf" srcId="{ABEB0738-A3BD-416D-AA8E-372F09E7C899}" destId="{8D279089-EF23-4406-866B-BBB8E8849C00}" srcOrd="5" destOrd="0" presId="urn:microsoft.com/office/officeart/2018/2/layout/IconLabelList"/>
    <dgm:cxn modelId="{9586A111-F4E8-4F72-A373-F86C8CBDB70A}" type="presParOf" srcId="{ABEB0738-A3BD-416D-AA8E-372F09E7C899}" destId="{3AA17C98-663A-43B5-B1D9-4BE1D78F14F6}" srcOrd="6" destOrd="0" presId="urn:microsoft.com/office/officeart/2018/2/layout/IconLabelList"/>
    <dgm:cxn modelId="{45AD0F06-92B9-4D58-949C-C4C76239BBD2}" type="presParOf" srcId="{3AA17C98-663A-43B5-B1D9-4BE1D78F14F6}" destId="{B91070FF-DF23-4358-A263-0658A10F692C}" srcOrd="0" destOrd="0" presId="urn:microsoft.com/office/officeart/2018/2/layout/IconLabelList"/>
    <dgm:cxn modelId="{7E840378-FBE7-47E5-BA7A-2385AEA84416}" type="presParOf" srcId="{3AA17C98-663A-43B5-B1D9-4BE1D78F14F6}" destId="{22579079-CCF4-4818-B4A7-695E103116F8}" srcOrd="1" destOrd="0" presId="urn:microsoft.com/office/officeart/2018/2/layout/IconLabelList"/>
    <dgm:cxn modelId="{E63BB08F-68F7-4FB5-8246-A0FCA9A77E31}" type="presParOf" srcId="{3AA17C98-663A-43B5-B1D9-4BE1D78F14F6}" destId="{13C1EB61-88D5-4AE1-9A23-1D37EE1038F0}" srcOrd="2" destOrd="0" presId="urn:microsoft.com/office/officeart/2018/2/layout/IconLabelList"/>
    <dgm:cxn modelId="{428F120E-7ADB-47C3-AA7C-CC2BAB71B72D}" type="presParOf" srcId="{ABEB0738-A3BD-416D-AA8E-372F09E7C899}" destId="{A9A64CCD-67F5-4C73-B3FC-148E8E297EA1}" srcOrd="7" destOrd="0" presId="urn:microsoft.com/office/officeart/2018/2/layout/IconLabelList"/>
    <dgm:cxn modelId="{CF1782A1-4780-47E7-8CB8-78F2218B2F59}" type="presParOf" srcId="{ABEB0738-A3BD-416D-AA8E-372F09E7C899}" destId="{9253E839-6311-44DA-836D-E564060190D8}" srcOrd="8" destOrd="0" presId="urn:microsoft.com/office/officeart/2018/2/layout/IconLabelList"/>
    <dgm:cxn modelId="{C27C3524-DCD8-46A9-80EB-5402B31A1447}" type="presParOf" srcId="{9253E839-6311-44DA-836D-E564060190D8}" destId="{9132D282-5416-436D-82D5-E30A04273D91}" srcOrd="0" destOrd="0" presId="urn:microsoft.com/office/officeart/2018/2/layout/IconLabelList"/>
    <dgm:cxn modelId="{D9DF1A7D-52BB-4949-83FC-D8F663CAF1D9}" type="presParOf" srcId="{9253E839-6311-44DA-836D-E564060190D8}" destId="{5E0A3027-3620-42A7-BE3F-0E07CE6551DB}" srcOrd="1" destOrd="0" presId="urn:microsoft.com/office/officeart/2018/2/layout/IconLabelList"/>
    <dgm:cxn modelId="{8A8EDB56-9478-4D69-93BE-B69A4ADE985A}" type="presParOf" srcId="{9253E839-6311-44DA-836D-E564060190D8}" destId="{A889B048-08C6-4A93-AC4B-ABC66CD0C47D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BAE507C-8FAE-4467-B6E1-CE41A5E4709F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5F40E68-7C31-4391-AB10-2C412EB2003F}">
      <dgm:prSet/>
      <dgm:spPr/>
      <dgm:t>
        <a:bodyPr/>
        <a:lstStyle/>
        <a:p>
          <a:pPr>
            <a:lnSpc>
              <a:spcPct val="100000"/>
            </a:lnSpc>
          </a:pPr>
          <a:r>
            <a:rPr lang="en-IN" b="1"/>
            <a:t>Advanced Filters</a:t>
          </a:r>
          <a:endParaRPr lang="en-US"/>
        </a:p>
      </dgm:t>
    </dgm:pt>
    <dgm:pt modelId="{F183ABEC-F80E-4B48-982C-F11BEAA404D5}" type="parTrans" cxnId="{9FA5CD48-618A-402B-AE44-7C4A0F250D88}">
      <dgm:prSet/>
      <dgm:spPr/>
      <dgm:t>
        <a:bodyPr/>
        <a:lstStyle/>
        <a:p>
          <a:endParaRPr lang="en-US"/>
        </a:p>
      </dgm:t>
    </dgm:pt>
    <dgm:pt modelId="{665558B2-D80B-4B81-9A50-CCCC40D4D939}" type="sibTrans" cxnId="{9FA5CD48-618A-402B-AE44-7C4A0F250D88}">
      <dgm:prSet/>
      <dgm:spPr/>
      <dgm:t>
        <a:bodyPr/>
        <a:lstStyle/>
        <a:p>
          <a:endParaRPr lang="en-US"/>
        </a:p>
      </dgm:t>
    </dgm:pt>
    <dgm:pt modelId="{7885EED7-4238-4FBB-B2A3-5891724DFDCA}">
      <dgm:prSet/>
      <dgm:spPr/>
      <dgm:t>
        <a:bodyPr/>
        <a:lstStyle/>
        <a:p>
          <a:pPr>
            <a:lnSpc>
              <a:spcPct val="100000"/>
            </a:lnSpc>
          </a:pPr>
          <a:r>
            <a:rPr lang="en-IN" b="1"/>
            <a:t>Real-time Order Tracking</a:t>
          </a:r>
          <a:endParaRPr lang="en-US"/>
        </a:p>
      </dgm:t>
    </dgm:pt>
    <dgm:pt modelId="{18335863-D189-4D82-B7F9-8A8B35A5DAC7}" type="parTrans" cxnId="{A72B2B30-47FD-4D01-B2C0-6FAD5D704022}">
      <dgm:prSet/>
      <dgm:spPr/>
      <dgm:t>
        <a:bodyPr/>
        <a:lstStyle/>
        <a:p>
          <a:endParaRPr lang="en-US"/>
        </a:p>
      </dgm:t>
    </dgm:pt>
    <dgm:pt modelId="{32BEC501-EC8A-4CC8-AC15-8BD2CDA020F5}" type="sibTrans" cxnId="{A72B2B30-47FD-4D01-B2C0-6FAD5D704022}">
      <dgm:prSet/>
      <dgm:spPr/>
      <dgm:t>
        <a:bodyPr/>
        <a:lstStyle/>
        <a:p>
          <a:endParaRPr lang="en-US"/>
        </a:p>
      </dgm:t>
    </dgm:pt>
    <dgm:pt modelId="{2410C58E-3B69-4150-8DA0-1696FAE4D38B}">
      <dgm:prSet/>
      <dgm:spPr/>
      <dgm:t>
        <a:bodyPr/>
        <a:lstStyle/>
        <a:p>
          <a:pPr>
            <a:lnSpc>
              <a:spcPct val="100000"/>
            </a:lnSpc>
          </a:pPr>
          <a:r>
            <a:rPr lang="en-IN" b="1"/>
            <a:t>Dashboard for Restaurants</a:t>
          </a:r>
          <a:endParaRPr lang="en-US"/>
        </a:p>
      </dgm:t>
    </dgm:pt>
    <dgm:pt modelId="{6D8CE33E-AF03-4B60-9046-06FBBD6F95EE}" type="parTrans" cxnId="{BD36E629-06E8-4876-8A13-FDFA428909EF}">
      <dgm:prSet/>
      <dgm:spPr/>
      <dgm:t>
        <a:bodyPr/>
        <a:lstStyle/>
        <a:p>
          <a:endParaRPr lang="en-US"/>
        </a:p>
      </dgm:t>
    </dgm:pt>
    <dgm:pt modelId="{A9C737D4-8D4E-4E50-A87A-FA8CCD43B2DA}" type="sibTrans" cxnId="{BD36E629-06E8-4876-8A13-FDFA428909EF}">
      <dgm:prSet/>
      <dgm:spPr/>
      <dgm:t>
        <a:bodyPr/>
        <a:lstStyle/>
        <a:p>
          <a:endParaRPr lang="en-US"/>
        </a:p>
      </dgm:t>
    </dgm:pt>
    <dgm:pt modelId="{5B4895E6-9DF8-4029-9BFF-17A35C6C43A6}">
      <dgm:prSet/>
      <dgm:spPr/>
      <dgm:t>
        <a:bodyPr/>
        <a:lstStyle/>
        <a:p>
          <a:pPr>
            <a:lnSpc>
              <a:spcPct val="100000"/>
            </a:lnSpc>
          </a:pPr>
          <a:r>
            <a:rPr lang="en-IN" b="1"/>
            <a:t>Customer Insights</a:t>
          </a:r>
          <a:endParaRPr lang="en-US"/>
        </a:p>
      </dgm:t>
    </dgm:pt>
    <dgm:pt modelId="{DC71DCBB-962B-4CF4-A083-7C3D072A74F6}" type="parTrans" cxnId="{4C83EE97-B577-40B4-A8BE-18BA4CDDAB83}">
      <dgm:prSet/>
      <dgm:spPr/>
      <dgm:t>
        <a:bodyPr/>
        <a:lstStyle/>
        <a:p>
          <a:endParaRPr lang="en-US"/>
        </a:p>
      </dgm:t>
    </dgm:pt>
    <dgm:pt modelId="{F7677C59-05CE-4E26-B3BC-2723734926C2}" type="sibTrans" cxnId="{4C83EE97-B577-40B4-A8BE-18BA4CDDAB83}">
      <dgm:prSet/>
      <dgm:spPr/>
      <dgm:t>
        <a:bodyPr/>
        <a:lstStyle/>
        <a:p>
          <a:endParaRPr lang="en-US"/>
        </a:p>
      </dgm:t>
    </dgm:pt>
    <dgm:pt modelId="{D52F8A12-8C4F-479F-BEAF-F3910784119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Multi-Language Support:</a:t>
          </a:r>
          <a:r>
            <a:rPr lang="en-US"/>
            <a:t> </a:t>
          </a:r>
        </a:p>
      </dgm:t>
    </dgm:pt>
    <dgm:pt modelId="{2EC80D9F-0D10-4CE9-ACF9-0DA76F60F9BE}" type="parTrans" cxnId="{E0257E02-B74A-44CA-8F82-DE23CC6952CD}">
      <dgm:prSet/>
      <dgm:spPr/>
      <dgm:t>
        <a:bodyPr/>
        <a:lstStyle/>
        <a:p>
          <a:endParaRPr lang="en-US"/>
        </a:p>
      </dgm:t>
    </dgm:pt>
    <dgm:pt modelId="{3D7DC72A-D414-4E0A-BE51-830B28861FC6}" type="sibTrans" cxnId="{E0257E02-B74A-44CA-8F82-DE23CC6952CD}">
      <dgm:prSet/>
      <dgm:spPr/>
      <dgm:t>
        <a:bodyPr/>
        <a:lstStyle/>
        <a:p>
          <a:endParaRPr lang="en-US"/>
        </a:p>
      </dgm:t>
    </dgm:pt>
    <dgm:pt modelId="{BEC47812-667F-4BBA-9BF4-349A48EAFF25}" type="pres">
      <dgm:prSet presAssocID="{0BAE507C-8FAE-4467-B6E1-CE41A5E4709F}" presName="root" presStyleCnt="0">
        <dgm:presLayoutVars>
          <dgm:dir/>
          <dgm:resizeHandles val="exact"/>
        </dgm:presLayoutVars>
      </dgm:prSet>
      <dgm:spPr/>
    </dgm:pt>
    <dgm:pt modelId="{13AC9AF3-E62E-4E46-B220-542DC36AFB09}" type="pres">
      <dgm:prSet presAssocID="{E5F40E68-7C31-4391-AB10-2C412EB2003F}" presName="compNode" presStyleCnt="0"/>
      <dgm:spPr/>
    </dgm:pt>
    <dgm:pt modelId="{F5640562-3DD0-463B-9F2C-4169F9240852}" type="pres">
      <dgm:prSet presAssocID="{E5F40E68-7C31-4391-AB10-2C412EB2003F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Filter"/>
        </a:ext>
      </dgm:extLst>
    </dgm:pt>
    <dgm:pt modelId="{5467D614-F4ED-4BB8-A1E3-8EB2D226AA7B}" type="pres">
      <dgm:prSet presAssocID="{E5F40E68-7C31-4391-AB10-2C412EB2003F}" presName="spaceRect" presStyleCnt="0"/>
      <dgm:spPr/>
    </dgm:pt>
    <dgm:pt modelId="{202A782B-E5B0-44D6-9B75-BBBF8A7F2650}" type="pres">
      <dgm:prSet presAssocID="{E5F40E68-7C31-4391-AB10-2C412EB2003F}" presName="textRect" presStyleLbl="revTx" presStyleIdx="0" presStyleCnt="5">
        <dgm:presLayoutVars>
          <dgm:chMax val="1"/>
          <dgm:chPref val="1"/>
        </dgm:presLayoutVars>
      </dgm:prSet>
      <dgm:spPr/>
    </dgm:pt>
    <dgm:pt modelId="{35351568-7A94-4FC9-893E-BBEABCE56070}" type="pres">
      <dgm:prSet presAssocID="{665558B2-D80B-4B81-9A50-CCCC40D4D939}" presName="sibTrans" presStyleCnt="0"/>
      <dgm:spPr/>
    </dgm:pt>
    <dgm:pt modelId="{F2B5FE25-ACCF-4B5A-B29F-9D395893590D}" type="pres">
      <dgm:prSet presAssocID="{7885EED7-4238-4FBB-B2A3-5891724DFDCA}" presName="compNode" presStyleCnt="0"/>
      <dgm:spPr/>
    </dgm:pt>
    <dgm:pt modelId="{6E8173C1-04FA-40FA-9841-78BB81431357}" type="pres">
      <dgm:prSet presAssocID="{7885EED7-4238-4FBB-B2A3-5891724DFDCA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arcode"/>
        </a:ext>
      </dgm:extLst>
    </dgm:pt>
    <dgm:pt modelId="{00C341A6-516B-450E-9CC4-B4837C589D58}" type="pres">
      <dgm:prSet presAssocID="{7885EED7-4238-4FBB-B2A3-5891724DFDCA}" presName="spaceRect" presStyleCnt="0"/>
      <dgm:spPr/>
    </dgm:pt>
    <dgm:pt modelId="{28F9908D-931C-4A8F-B7E0-6A663337C682}" type="pres">
      <dgm:prSet presAssocID="{7885EED7-4238-4FBB-B2A3-5891724DFDCA}" presName="textRect" presStyleLbl="revTx" presStyleIdx="1" presStyleCnt="5">
        <dgm:presLayoutVars>
          <dgm:chMax val="1"/>
          <dgm:chPref val="1"/>
        </dgm:presLayoutVars>
      </dgm:prSet>
      <dgm:spPr/>
    </dgm:pt>
    <dgm:pt modelId="{A3E69C7F-4450-4708-80C3-0A731E146AAA}" type="pres">
      <dgm:prSet presAssocID="{32BEC501-EC8A-4CC8-AC15-8BD2CDA020F5}" presName="sibTrans" presStyleCnt="0"/>
      <dgm:spPr/>
    </dgm:pt>
    <dgm:pt modelId="{5DA5D79C-0D60-4115-804C-E1203D35B341}" type="pres">
      <dgm:prSet presAssocID="{2410C58E-3B69-4150-8DA0-1696FAE4D38B}" presName="compNode" presStyleCnt="0"/>
      <dgm:spPr/>
    </dgm:pt>
    <dgm:pt modelId="{ECBE7347-6380-4351-951D-5B49B2B25920}" type="pres">
      <dgm:prSet presAssocID="{2410C58E-3B69-4150-8DA0-1696FAE4D38B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Fork and knife"/>
        </a:ext>
      </dgm:extLst>
    </dgm:pt>
    <dgm:pt modelId="{F87CB734-FB3D-4F7B-AB27-31F6C551E6B8}" type="pres">
      <dgm:prSet presAssocID="{2410C58E-3B69-4150-8DA0-1696FAE4D38B}" presName="spaceRect" presStyleCnt="0"/>
      <dgm:spPr/>
    </dgm:pt>
    <dgm:pt modelId="{60E06485-E99E-4039-A7AD-640031FDE321}" type="pres">
      <dgm:prSet presAssocID="{2410C58E-3B69-4150-8DA0-1696FAE4D38B}" presName="textRect" presStyleLbl="revTx" presStyleIdx="2" presStyleCnt="5">
        <dgm:presLayoutVars>
          <dgm:chMax val="1"/>
          <dgm:chPref val="1"/>
        </dgm:presLayoutVars>
      </dgm:prSet>
      <dgm:spPr/>
    </dgm:pt>
    <dgm:pt modelId="{82E1742D-F0C5-4A65-B33D-1D77EB0C60CF}" type="pres">
      <dgm:prSet presAssocID="{A9C737D4-8D4E-4E50-A87A-FA8CCD43B2DA}" presName="sibTrans" presStyleCnt="0"/>
      <dgm:spPr/>
    </dgm:pt>
    <dgm:pt modelId="{7F0B21E3-B47B-43A0-BA6C-E36D015A4524}" type="pres">
      <dgm:prSet presAssocID="{5B4895E6-9DF8-4029-9BFF-17A35C6C43A6}" presName="compNode" presStyleCnt="0"/>
      <dgm:spPr/>
    </dgm:pt>
    <dgm:pt modelId="{1A910902-D936-4475-AD58-1D9B53997F53}" type="pres">
      <dgm:prSet presAssocID="{5B4895E6-9DF8-4029-9BFF-17A35C6C43A6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Lightbulb"/>
        </a:ext>
      </dgm:extLst>
    </dgm:pt>
    <dgm:pt modelId="{9944F917-5290-4CEB-B3B2-76F7DDB6A81A}" type="pres">
      <dgm:prSet presAssocID="{5B4895E6-9DF8-4029-9BFF-17A35C6C43A6}" presName="spaceRect" presStyleCnt="0"/>
      <dgm:spPr/>
    </dgm:pt>
    <dgm:pt modelId="{A08917AC-94C0-408B-A7E1-ACB03550C5B7}" type="pres">
      <dgm:prSet presAssocID="{5B4895E6-9DF8-4029-9BFF-17A35C6C43A6}" presName="textRect" presStyleLbl="revTx" presStyleIdx="3" presStyleCnt="5">
        <dgm:presLayoutVars>
          <dgm:chMax val="1"/>
          <dgm:chPref val="1"/>
        </dgm:presLayoutVars>
      </dgm:prSet>
      <dgm:spPr/>
    </dgm:pt>
    <dgm:pt modelId="{DABD1E8F-A97C-4E48-BB7A-4B72168BEBE3}" type="pres">
      <dgm:prSet presAssocID="{F7677C59-05CE-4E26-B3BC-2723734926C2}" presName="sibTrans" presStyleCnt="0"/>
      <dgm:spPr/>
    </dgm:pt>
    <dgm:pt modelId="{03738029-0111-44FC-9F4A-8BBE4B8885C0}" type="pres">
      <dgm:prSet presAssocID="{D52F8A12-8C4F-479F-BEAF-F39107841194}" presName="compNode" presStyleCnt="0"/>
      <dgm:spPr/>
    </dgm:pt>
    <dgm:pt modelId="{A1DF3620-BC48-4687-B842-507529143BBB}" type="pres">
      <dgm:prSet presAssocID="{D52F8A12-8C4F-479F-BEAF-F39107841194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Internet"/>
        </a:ext>
      </dgm:extLst>
    </dgm:pt>
    <dgm:pt modelId="{F3380867-98DE-473A-A39A-F6C6940C4E65}" type="pres">
      <dgm:prSet presAssocID="{D52F8A12-8C4F-479F-BEAF-F39107841194}" presName="spaceRect" presStyleCnt="0"/>
      <dgm:spPr/>
    </dgm:pt>
    <dgm:pt modelId="{00C16FEA-F303-4FFC-AB43-ACC5A41DC0AE}" type="pres">
      <dgm:prSet presAssocID="{D52F8A12-8C4F-479F-BEAF-F39107841194}" presName="textRect" presStyleLbl="revTx" presStyleIdx="4" presStyleCnt="5">
        <dgm:presLayoutVars>
          <dgm:chMax val="1"/>
          <dgm:chPref val="1"/>
        </dgm:presLayoutVars>
      </dgm:prSet>
      <dgm:spPr/>
    </dgm:pt>
  </dgm:ptLst>
  <dgm:cxnLst>
    <dgm:cxn modelId="{E0257E02-B74A-44CA-8F82-DE23CC6952CD}" srcId="{0BAE507C-8FAE-4467-B6E1-CE41A5E4709F}" destId="{D52F8A12-8C4F-479F-BEAF-F39107841194}" srcOrd="4" destOrd="0" parTransId="{2EC80D9F-0D10-4CE9-ACF9-0DA76F60F9BE}" sibTransId="{3D7DC72A-D414-4E0A-BE51-830B28861FC6}"/>
    <dgm:cxn modelId="{BD36E629-06E8-4876-8A13-FDFA428909EF}" srcId="{0BAE507C-8FAE-4467-B6E1-CE41A5E4709F}" destId="{2410C58E-3B69-4150-8DA0-1696FAE4D38B}" srcOrd="2" destOrd="0" parTransId="{6D8CE33E-AF03-4B60-9046-06FBBD6F95EE}" sibTransId="{A9C737D4-8D4E-4E50-A87A-FA8CCD43B2DA}"/>
    <dgm:cxn modelId="{A72B2B30-47FD-4D01-B2C0-6FAD5D704022}" srcId="{0BAE507C-8FAE-4467-B6E1-CE41A5E4709F}" destId="{7885EED7-4238-4FBB-B2A3-5891724DFDCA}" srcOrd="1" destOrd="0" parTransId="{18335863-D189-4D82-B7F9-8A8B35A5DAC7}" sibTransId="{32BEC501-EC8A-4CC8-AC15-8BD2CDA020F5}"/>
    <dgm:cxn modelId="{DCF9293C-DD7B-4B09-B101-834705A1D2AA}" type="presOf" srcId="{E5F40E68-7C31-4391-AB10-2C412EB2003F}" destId="{202A782B-E5B0-44D6-9B75-BBBF8A7F2650}" srcOrd="0" destOrd="0" presId="urn:microsoft.com/office/officeart/2018/2/layout/IconLabelList"/>
    <dgm:cxn modelId="{9FA5CD48-618A-402B-AE44-7C4A0F250D88}" srcId="{0BAE507C-8FAE-4467-B6E1-CE41A5E4709F}" destId="{E5F40E68-7C31-4391-AB10-2C412EB2003F}" srcOrd="0" destOrd="0" parTransId="{F183ABEC-F80E-4B48-982C-F11BEAA404D5}" sibTransId="{665558B2-D80B-4B81-9A50-CCCC40D4D939}"/>
    <dgm:cxn modelId="{A1FA1970-587A-4DB9-806D-69EBE058ED7F}" type="presOf" srcId="{0BAE507C-8FAE-4467-B6E1-CE41A5E4709F}" destId="{BEC47812-667F-4BBA-9BF4-349A48EAFF25}" srcOrd="0" destOrd="0" presId="urn:microsoft.com/office/officeart/2018/2/layout/IconLabelList"/>
    <dgm:cxn modelId="{50F2EB78-0042-412F-9015-EA55472900D1}" type="presOf" srcId="{7885EED7-4238-4FBB-B2A3-5891724DFDCA}" destId="{28F9908D-931C-4A8F-B7E0-6A663337C682}" srcOrd="0" destOrd="0" presId="urn:microsoft.com/office/officeart/2018/2/layout/IconLabelList"/>
    <dgm:cxn modelId="{4FDB1895-FD67-49D3-A7CD-C57EA70C91CB}" type="presOf" srcId="{D52F8A12-8C4F-479F-BEAF-F39107841194}" destId="{00C16FEA-F303-4FFC-AB43-ACC5A41DC0AE}" srcOrd="0" destOrd="0" presId="urn:microsoft.com/office/officeart/2018/2/layout/IconLabelList"/>
    <dgm:cxn modelId="{4C83EE97-B577-40B4-A8BE-18BA4CDDAB83}" srcId="{0BAE507C-8FAE-4467-B6E1-CE41A5E4709F}" destId="{5B4895E6-9DF8-4029-9BFF-17A35C6C43A6}" srcOrd="3" destOrd="0" parTransId="{DC71DCBB-962B-4CF4-A083-7C3D072A74F6}" sibTransId="{F7677C59-05CE-4E26-B3BC-2723734926C2}"/>
    <dgm:cxn modelId="{AFF259DA-8A11-48A8-8630-A43EA229DAF4}" type="presOf" srcId="{5B4895E6-9DF8-4029-9BFF-17A35C6C43A6}" destId="{A08917AC-94C0-408B-A7E1-ACB03550C5B7}" srcOrd="0" destOrd="0" presId="urn:microsoft.com/office/officeart/2018/2/layout/IconLabelList"/>
    <dgm:cxn modelId="{756EFCE5-3D79-4E8E-BD71-AE4C3B18B429}" type="presOf" srcId="{2410C58E-3B69-4150-8DA0-1696FAE4D38B}" destId="{60E06485-E99E-4039-A7AD-640031FDE321}" srcOrd="0" destOrd="0" presId="urn:microsoft.com/office/officeart/2018/2/layout/IconLabelList"/>
    <dgm:cxn modelId="{0530C77F-1AC6-4F38-8E8F-BE16AAE2318D}" type="presParOf" srcId="{BEC47812-667F-4BBA-9BF4-349A48EAFF25}" destId="{13AC9AF3-E62E-4E46-B220-542DC36AFB09}" srcOrd="0" destOrd="0" presId="urn:microsoft.com/office/officeart/2018/2/layout/IconLabelList"/>
    <dgm:cxn modelId="{ADE9E67D-FB60-49BC-8B84-5C9348832E9D}" type="presParOf" srcId="{13AC9AF3-E62E-4E46-B220-542DC36AFB09}" destId="{F5640562-3DD0-463B-9F2C-4169F9240852}" srcOrd="0" destOrd="0" presId="urn:microsoft.com/office/officeart/2018/2/layout/IconLabelList"/>
    <dgm:cxn modelId="{A6504DF9-EF53-4BF5-AF2F-1D7304A46546}" type="presParOf" srcId="{13AC9AF3-E62E-4E46-B220-542DC36AFB09}" destId="{5467D614-F4ED-4BB8-A1E3-8EB2D226AA7B}" srcOrd="1" destOrd="0" presId="urn:microsoft.com/office/officeart/2018/2/layout/IconLabelList"/>
    <dgm:cxn modelId="{96F2EA9F-E934-482B-AA71-7A913E96EB83}" type="presParOf" srcId="{13AC9AF3-E62E-4E46-B220-542DC36AFB09}" destId="{202A782B-E5B0-44D6-9B75-BBBF8A7F2650}" srcOrd="2" destOrd="0" presId="urn:microsoft.com/office/officeart/2018/2/layout/IconLabelList"/>
    <dgm:cxn modelId="{B40138F7-DB14-47E0-9193-D7E450ACE571}" type="presParOf" srcId="{BEC47812-667F-4BBA-9BF4-349A48EAFF25}" destId="{35351568-7A94-4FC9-893E-BBEABCE56070}" srcOrd="1" destOrd="0" presId="urn:microsoft.com/office/officeart/2018/2/layout/IconLabelList"/>
    <dgm:cxn modelId="{54AC6BBC-A084-4D47-A821-D7C2E8160FC8}" type="presParOf" srcId="{BEC47812-667F-4BBA-9BF4-349A48EAFF25}" destId="{F2B5FE25-ACCF-4B5A-B29F-9D395893590D}" srcOrd="2" destOrd="0" presId="urn:microsoft.com/office/officeart/2018/2/layout/IconLabelList"/>
    <dgm:cxn modelId="{4A2D0F79-6A53-4E29-94E1-AA2F76A20DC9}" type="presParOf" srcId="{F2B5FE25-ACCF-4B5A-B29F-9D395893590D}" destId="{6E8173C1-04FA-40FA-9841-78BB81431357}" srcOrd="0" destOrd="0" presId="urn:microsoft.com/office/officeart/2018/2/layout/IconLabelList"/>
    <dgm:cxn modelId="{8B2D549E-DD31-45FE-BFCE-CC3608B48BD4}" type="presParOf" srcId="{F2B5FE25-ACCF-4B5A-B29F-9D395893590D}" destId="{00C341A6-516B-450E-9CC4-B4837C589D58}" srcOrd="1" destOrd="0" presId="urn:microsoft.com/office/officeart/2018/2/layout/IconLabelList"/>
    <dgm:cxn modelId="{DB64723E-AE20-4D2F-828F-FFD2B6EB864F}" type="presParOf" srcId="{F2B5FE25-ACCF-4B5A-B29F-9D395893590D}" destId="{28F9908D-931C-4A8F-B7E0-6A663337C682}" srcOrd="2" destOrd="0" presId="urn:microsoft.com/office/officeart/2018/2/layout/IconLabelList"/>
    <dgm:cxn modelId="{F19B6841-F217-439A-AD60-8DD92F56DFF2}" type="presParOf" srcId="{BEC47812-667F-4BBA-9BF4-349A48EAFF25}" destId="{A3E69C7F-4450-4708-80C3-0A731E146AAA}" srcOrd="3" destOrd="0" presId="urn:microsoft.com/office/officeart/2018/2/layout/IconLabelList"/>
    <dgm:cxn modelId="{D6DA691E-3328-42A7-9BA5-08096DE55288}" type="presParOf" srcId="{BEC47812-667F-4BBA-9BF4-349A48EAFF25}" destId="{5DA5D79C-0D60-4115-804C-E1203D35B341}" srcOrd="4" destOrd="0" presId="urn:microsoft.com/office/officeart/2018/2/layout/IconLabelList"/>
    <dgm:cxn modelId="{980F5A56-FDB4-42EB-94DB-B06955C0B13B}" type="presParOf" srcId="{5DA5D79C-0D60-4115-804C-E1203D35B341}" destId="{ECBE7347-6380-4351-951D-5B49B2B25920}" srcOrd="0" destOrd="0" presId="urn:microsoft.com/office/officeart/2018/2/layout/IconLabelList"/>
    <dgm:cxn modelId="{86E0D37E-307D-4C35-BB32-FB998E1ABA41}" type="presParOf" srcId="{5DA5D79C-0D60-4115-804C-E1203D35B341}" destId="{F87CB734-FB3D-4F7B-AB27-31F6C551E6B8}" srcOrd="1" destOrd="0" presId="urn:microsoft.com/office/officeart/2018/2/layout/IconLabelList"/>
    <dgm:cxn modelId="{3D824F58-7510-4C5B-B743-7FBF2154CB50}" type="presParOf" srcId="{5DA5D79C-0D60-4115-804C-E1203D35B341}" destId="{60E06485-E99E-4039-A7AD-640031FDE321}" srcOrd="2" destOrd="0" presId="urn:microsoft.com/office/officeart/2018/2/layout/IconLabelList"/>
    <dgm:cxn modelId="{26FF6E11-298F-4886-B2A2-8783DAB11ABB}" type="presParOf" srcId="{BEC47812-667F-4BBA-9BF4-349A48EAFF25}" destId="{82E1742D-F0C5-4A65-B33D-1D77EB0C60CF}" srcOrd="5" destOrd="0" presId="urn:microsoft.com/office/officeart/2018/2/layout/IconLabelList"/>
    <dgm:cxn modelId="{876EEA00-8116-4ABD-B3CD-E6D9FE54CAD0}" type="presParOf" srcId="{BEC47812-667F-4BBA-9BF4-349A48EAFF25}" destId="{7F0B21E3-B47B-43A0-BA6C-E36D015A4524}" srcOrd="6" destOrd="0" presId="urn:microsoft.com/office/officeart/2018/2/layout/IconLabelList"/>
    <dgm:cxn modelId="{D922B870-2638-493C-BE27-8CB390BBCC79}" type="presParOf" srcId="{7F0B21E3-B47B-43A0-BA6C-E36D015A4524}" destId="{1A910902-D936-4475-AD58-1D9B53997F53}" srcOrd="0" destOrd="0" presId="urn:microsoft.com/office/officeart/2018/2/layout/IconLabelList"/>
    <dgm:cxn modelId="{24C1F227-4A90-4EC3-9BC6-4FB2754B9966}" type="presParOf" srcId="{7F0B21E3-B47B-43A0-BA6C-E36D015A4524}" destId="{9944F917-5290-4CEB-B3B2-76F7DDB6A81A}" srcOrd="1" destOrd="0" presId="urn:microsoft.com/office/officeart/2018/2/layout/IconLabelList"/>
    <dgm:cxn modelId="{FB8B33A2-432C-496B-B041-A7F131F9F534}" type="presParOf" srcId="{7F0B21E3-B47B-43A0-BA6C-E36D015A4524}" destId="{A08917AC-94C0-408B-A7E1-ACB03550C5B7}" srcOrd="2" destOrd="0" presId="urn:microsoft.com/office/officeart/2018/2/layout/IconLabelList"/>
    <dgm:cxn modelId="{6E3E80B4-D8B7-4041-B354-F180D60B9E25}" type="presParOf" srcId="{BEC47812-667F-4BBA-9BF4-349A48EAFF25}" destId="{DABD1E8F-A97C-4E48-BB7A-4B72168BEBE3}" srcOrd="7" destOrd="0" presId="urn:microsoft.com/office/officeart/2018/2/layout/IconLabelList"/>
    <dgm:cxn modelId="{A8F13AC9-4F80-4423-9F78-570CBCC6A549}" type="presParOf" srcId="{BEC47812-667F-4BBA-9BF4-349A48EAFF25}" destId="{03738029-0111-44FC-9F4A-8BBE4B8885C0}" srcOrd="8" destOrd="0" presId="urn:microsoft.com/office/officeart/2018/2/layout/IconLabelList"/>
    <dgm:cxn modelId="{2DEC9D23-909B-4B17-8629-F8F99182E167}" type="presParOf" srcId="{03738029-0111-44FC-9F4A-8BBE4B8885C0}" destId="{A1DF3620-BC48-4687-B842-507529143BBB}" srcOrd="0" destOrd="0" presId="urn:microsoft.com/office/officeart/2018/2/layout/IconLabelList"/>
    <dgm:cxn modelId="{4A7A8931-97D1-4C22-9C0F-FE5E209CBE1D}" type="presParOf" srcId="{03738029-0111-44FC-9F4A-8BBE4B8885C0}" destId="{F3380867-98DE-473A-A39A-F6C6940C4E65}" srcOrd="1" destOrd="0" presId="urn:microsoft.com/office/officeart/2018/2/layout/IconLabelList"/>
    <dgm:cxn modelId="{038DCDDA-125C-4D02-BCC4-D137128FE748}" type="presParOf" srcId="{03738029-0111-44FC-9F4A-8BBE4B8885C0}" destId="{00C16FEA-F303-4FFC-AB43-ACC5A41DC0AE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7C80B5C-2C0F-4656-8A13-AC9EBF87760D}">
      <dsp:nvSpPr>
        <dsp:cNvPr id="0" name=""/>
        <dsp:cNvSpPr/>
      </dsp:nvSpPr>
      <dsp:spPr>
        <a:xfrm>
          <a:off x="0" y="676"/>
          <a:ext cx="6812280" cy="158283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7C3B524-8404-45F1-B741-D8AA6DD343D6}">
      <dsp:nvSpPr>
        <dsp:cNvPr id="0" name=""/>
        <dsp:cNvSpPr/>
      </dsp:nvSpPr>
      <dsp:spPr>
        <a:xfrm>
          <a:off x="478806" y="356813"/>
          <a:ext cx="870557" cy="87055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AF3A9B2-1A01-447F-94FF-D0D1E2597A1D}">
      <dsp:nvSpPr>
        <dsp:cNvPr id="0" name=""/>
        <dsp:cNvSpPr/>
      </dsp:nvSpPr>
      <dsp:spPr>
        <a:xfrm>
          <a:off x="1828170" y="676"/>
          <a:ext cx="4984109" cy="15828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516" tIns="167516" rIns="167516" bIns="167516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/>
            <a:t>Each team member played an integral role in the successful development and completion of this project.</a:t>
          </a:r>
          <a:endParaRPr lang="en-US" sz="2000" kern="1200" dirty="0"/>
        </a:p>
      </dsp:txBody>
      <dsp:txXfrm>
        <a:off x="1828170" y="676"/>
        <a:ext cx="4984109" cy="1582831"/>
      </dsp:txXfrm>
    </dsp:sp>
    <dsp:sp modelId="{734C0F5C-BD82-4986-97D8-6F0EA6C55EE1}">
      <dsp:nvSpPr>
        <dsp:cNvPr id="0" name=""/>
        <dsp:cNvSpPr/>
      </dsp:nvSpPr>
      <dsp:spPr>
        <a:xfrm>
          <a:off x="0" y="1979216"/>
          <a:ext cx="6812280" cy="158283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8A06E17-A321-4D6E-9AB6-DE29708B4E4F}">
      <dsp:nvSpPr>
        <dsp:cNvPr id="0" name=""/>
        <dsp:cNvSpPr/>
      </dsp:nvSpPr>
      <dsp:spPr>
        <a:xfrm>
          <a:off x="478806" y="2335353"/>
          <a:ext cx="870557" cy="87055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3549AC-DB3D-4331-AF77-637F5482A3E4}">
      <dsp:nvSpPr>
        <dsp:cNvPr id="0" name=""/>
        <dsp:cNvSpPr/>
      </dsp:nvSpPr>
      <dsp:spPr>
        <a:xfrm>
          <a:off x="1828170" y="1979216"/>
          <a:ext cx="4984109" cy="15828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516" tIns="167516" rIns="167516" bIns="167516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/>
            <a:t>Teamwork made this project possible.</a:t>
          </a:r>
          <a:endParaRPr lang="en-US" sz="2000" kern="1200" dirty="0"/>
        </a:p>
      </dsp:txBody>
      <dsp:txXfrm>
        <a:off x="1828170" y="1979216"/>
        <a:ext cx="4984109" cy="1582831"/>
      </dsp:txXfrm>
    </dsp:sp>
    <dsp:sp modelId="{05E95ABB-39FA-4117-B57A-2D485B36B170}">
      <dsp:nvSpPr>
        <dsp:cNvPr id="0" name=""/>
        <dsp:cNvSpPr/>
      </dsp:nvSpPr>
      <dsp:spPr>
        <a:xfrm>
          <a:off x="0" y="3957755"/>
          <a:ext cx="6812280" cy="158283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8A94B95-2257-4D00-8307-8335F4DD375A}">
      <dsp:nvSpPr>
        <dsp:cNvPr id="0" name=""/>
        <dsp:cNvSpPr/>
      </dsp:nvSpPr>
      <dsp:spPr>
        <a:xfrm>
          <a:off x="478806" y="4313892"/>
          <a:ext cx="870557" cy="87055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17974A-4EC7-40C1-9BE7-E0423E6145DF}">
      <dsp:nvSpPr>
        <dsp:cNvPr id="0" name=""/>
        <dsp:cNvSpPr/>
      </dsp:nvSpPr>
      <dsp:spPr>
        <a:xfrm>
          <a:off x="1828170" y="3957755"/>
          <a:ext cx="4984109" cy="15828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516" tIns="167516" rIns="167516" bIns="167516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b="0" i="0" kern="1200" dirty="0"/>
            <a:t>Each Member have worked on each part of the project.</a:t>
          </a:r>
          <a:endParaRPr lang="en-US" sz="2000" kern="1200" dirty="0"/>
        </a:p>
      </dsp:txBody>
      <dsp:txXfrm>
        <a:off x="1828170" y="3957755"/>
        <a:ext cx="4984109" cy="158283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355FC81-F8B3-408B-908A-693552B8FA04}">
      <dsp:nvSpPr>
        <dsp:cNvPr id="0" name=""/>
        <dsp:cNvSpPr/>
      </dsp:nvSpPr>
      <dsp:spPr>
        <a:xfrm>
          <a:off x="1574063" y="280017"/>
          <a:ext cx="1944000" cy="1944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C3B12FB-A12A-468D-881E-6BC544D99E8B}">
      <dsp:nvSpPr>
        <dsp:cNvPr id="0" name=""/>
        <dsp:cNvSpPr/>
      </dsp:nvSpPr>
      <dsp:spPr>
        <a:xfrm>
          <a:off x="386063" y="2694158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 dirty="0"/>
            <a:t>Digital platform streamlining food ordering and delivery</a:t>
          </a:r>
          <a:endParaRPr lang="en-US" sz="2200" kern="1200" dirty="0"/>
        </a:p>
      </dsp:txBody>
      <dsp:txXfrm>
        <a:off x="386063" y="2694158"/>
        <a:ext cx="4320000" cy="720000"/>
      </dsp:txXfrm>
    </dsp:sp>
    <dsp:sp modelId="{9E67C545-A491-4227-B6F3-E1658CC445A2}">
      <dsp:nvSpPr>
        <dsp:cNvPr id="0" name=""/>
        <dsp:cNvSpPr/>
      </dsp:nvSpPr>
      <dsp:spPr>
        <a:xfrm>
          <a:off x="6650063" y="280017"/>
          <a:ext cx="1944000" cy="1944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DA41788-C4E8-413C-B1B3-49261DE9799C}">
      <dsp:nvSpPr>
        <dsp:cNvPr id="0" name=""/>
        <dsp:cNvSpPr/>
      </dsp:nvSpPr>
      <dsp:spPr>
        <a:xfrm>
          <a:off x="5462063" y="2694158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/>
            <a:t>Components: Users, Restaurants, Menus and Orders</a:t>
          </a:r>
          <a:endParaRPr lang="en-US" sz="2200" kern="1200"/>
        </a:p>
      </dsp:txBody>
      <dsp:txXfrm>
        <a:off x="5462063" y="2694158"/>
        <a:ext cx="4320000" cy="720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59FCCA-3493-4C02-AEF5-02BD32319733}">
      <dsp:nvSpPr>
        <dsp:cNvPr id="0" name=""/>
        <dsp:cNvSpPr/>
      </dsp:nvSpPr>
      <dsp:spPr>
        <a:xfrm>
          <a:off x="494327" y="955789"/>
          <a:ext cx="802089" cy="80208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655C5A1-D169-48D3-B8EA-7212321682A8}">
      <dsp:nvSpPr>
        <dsp:cNvPr id="0" name=""/>
        <dsp:cNvSpPr/>
      </dsp:nvSpPr>
      <dsp:spPr>
        <a:xfrm>
          <a:off x="4161" y="2025418"/>
          <a:ext cx="1782421" cy="7129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/>
            <a:t>Template Folder: </a:t>
          </a:r>
          <a:r>
            <a:rPr lang="en-US" sz="1400" kern="1200"/>
            <a:t>Contains HTML templates.</a:t>
          </a:r>
        </a:p>
      </dsp:txBody>
      <dsp:txXfrm>
        <a:off x="4161" y="2025418"/>
        <a:ext cx="1782421" cy="712968"/>
      </dsp:txXfrm>
    </dsp:sp>
    <dsp:sp modelId="{3A242032-774B-4A28-ACA1-00792F2530E5}">
      <dsp:nvSpPr>
        <dsp:cNvPr id="0" name=""/>
        <dsp:cNvSpPr/>
      </dsp:nvSpPr>
      <dsp:spPr>
        <a:xfrm>
          <a:off x="2588673" y="955789"/>
          <a:ext cx="802089" cy="80208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9312FBE-8715-4DBC-8EDA-C8EB8824770D}">
      <dsp:nvSpPr>
        <dsp:cNvPr id="0" name=""/>
        <dsp:cNvSpPr/>
      </dsp:nvSpPr>
      <dsp:spPr>
        <a:xfrm>
          <a:off x="2098507" y="2025418"/>
          <a:ext cx="1782421" cy="7129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/>
            <a:t>Static Folder: </a:t>
          </a:r>
          <a:r>
            <a:rPr lang="en-US" sz="1400" kern="1200"/>
            <a:t>Holds CSS, JavaScript, and image files.</a:t>
          </a:r>
        </a:p>
      </dsp:txBody>
      <dsp:txXfrm>
        <a:off x="2098507" y="2025418"/>
        <a:ext cx="1782421" cy="712968"/>
      </dsp:txXfrm>
    </dsp:sp>
    <dsp:sp modelId="{DA39A5A1-47F7-4107-9797-D966CC38F6B8}">
      <dsp:nvSpPr>
        <dsp:cNvPr id="0" name=""/>
        <dsp:cNvSpPr/>
      </dsp:nvSpPr>
      <dsp:spPr>
        <a:xfrm>
          <a:off x="4683019" y="955789"/>
          <a:ext cx="802089" cy="80208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7E2EA0B-0DDB-42F0-91A5-31A8DE025A01}">
      <dsp:nvSpPr>
        <dsp:cNvPr id="0" name=""/>
        <dsp:cNvSpPr/>
      </dsp:nvSpPr>
      <dsp:spPr>
        <a:xfrm>
          <a:off x="4192853" y="2025418"/>
          <a:ext cx="1782421" cy="7129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/>
            <a:t>model.py: </a:t>
          </a:r>
          <a:r>
            <a:rPr lang="en-US" sz="1400" kern="1200"/>
            <a:t>Defines database models.</a:t>
          </a:r>
        </a:p>
      </dsp:txBody>
      <dsp:txXfrm>
        <a:off x="4192853" y="2025418"/>
        <a:ext cx="1782421" cy="712968"/>
      </dsp:txXfrm>
    </dsp:sp>
    <dsp:sp modelId="{B91070FF-DF23-4358-A263-0658A10F692C}">
      <dsp:nvSpPr>
        <dsp:cNvPr id="0" name=""/>
        <dsp:cNvSpPr/>
      </dsp:nvSpPr>
      <dsp:spPr>
        <a:xfrm>
          <a:off x="6777364" y="955789"/>
          <a:ext cx="802089" cy="802089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C1EB61-88D5-4AE1-9A23-1D37EE1038F0}">
      <dsp:nvSpPr>
        <dsp:cNvPr id="0" name=""/>
        <dsp:cNvSpPr/>
      </dsp:nvSpPr>
      <dsp:spPr>
        <a:xfrm>
          <a:off x="6287198" y="2025418"/>
          <a:ext cx="1782421" cy="7129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/>
            <a:t>views.py: </a:t>
          </a:r>
          <a:r>
            <a:rPr lang="en-US" sz="1400" kern="1200"/>
            <a:t>Contains HTTP request handling logic.</a:t>
          </a:r>
        </a:p>
      </dsp:txBody>
      <dsp:txXfrm>
        <a:off x="6287198" y="2025418"/>
        <a:ext cx="1782421" cy="712968"/>
      </dsp:txXfrm>
    </dsp:sp>
    <dsp:sp modelId="{9132D282-5416-436D-82D5-E30A04273D91}">
      <dsp:nvSpPr>
        <dsp:cNvPr id="0" name=""/>
        <dsp:cNvSpPr/>
      </dsp:nvSpPr>
      <dsp:spPr>
        <a:xfrm>
          <a:off x="8871710" y="955789"/>
          <a:ext cx="802089" cy="802089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889B048-08C6-4A93-AC4B-ABC66CD0C47D}">
      <dsp:nvSpPr>
        <dsp:cNvPr id="0" name=""/>
        <dsp:cNvSpPr/>
      </dsp:nvSpPr>
      <dsp:spPr>
        <a:xfrm>
          <a:off x="8381544" y="2025418"/>
          <a:ext cx="1782421" cy="7129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/>
            <a:t>urls.py: </a:t>
          </a:r>
          <a:r>
            <a:rPr lang="en-US" sz="1400" kern="1200"/>
            <a:t>Specifies URL patterns.</a:t>
          </a:r>
        </a:p>
      </dsp:txBody>
      <dsp:txXfrm>
        <a:off x="8381544" y="2025418"/>
        <a:ext cx="1782421" cy="71296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5640562-3DD0-463B-9F2C-4169F9240852}">
      <dsp:nvSpPr>
        <dsp:cNvPr id="0" name=""/>
        <dsp:cNvSpPr/>
      </dsp:nvSpPr>
      <dsp:spPr>
        <a:xfrm>
          <a:off x="494327" y="955789"/>
          <a:ext cx="802089" cy="80208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02A782B-E5B0-44D6-9B75-BBBF8A7F2650}">
      <dsp:nvSpPr>
        <dsp:cNvPr id="0" name=""/>
        <dsp:cNvSpPr/>
      </dsp:nvSpPr>
      <dsp:spPr>
        <a:xfrm>
          <a:off x="4161" y="2025418"/>
          <a:ext cx="1782421" cy="7129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b="1" kern="1200"/>
            <a:t>Advanced Filters</a:t>
          </a:r>
          <a:endParaRPr lang="en-US" sz="1800" kern="1200"/>
        </a:p>
      </dsp:txBody>
      <dsp:txXfrm>
        <a:off x="4161" y="2025418"/>
        <a:ext cx="1782421" cy="712968"/>
      </dsp:txXfrm>
    </dsp:sp>
    <dsp:sp modelId="{6E8173C1-04FA-40FA-9841-78BB81431357}">
      <dsp:nvSpPr>
        <dsp:cNvPr id="0" name=""/>
        <dsp:cNvSpPr/>
      </dsp:nvSpPr>
      <dsp:spPr>
        <a:xfrm>
          <a:off x="2588673" y="955789"/>
          <a:ext cx="802089" cy="80208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F9908D-931C-4A8F-B7E0-6A663337C682}">
      <dsp:nvSpPr>
        <dsp:cNvPr id="0" name=""/>
        <dsp:cNvSpPr/>
      </dsp:nvSpPr>
      <dsp:spPr>
        <a:xfrm>
          <a:off x="2098507" y="2025418"/>
          <a:ext cx="1782421" cy="7129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b="1" kern="1200"/>
            <a:t>Real-time Order Tracking</a:t>
          </a:r>
          <a:endParaRPr lang="en-US" sz="1800" kern="1200"/>
        </a:p>
      </dsp:txBody>
      <dsp:txXfrm>
        <a:off x="2098507" y="2025418"/>
        <a:ext cx="1782421" cy="712968"/>
      </dsp:txXfrm>
    </dsp:sp>
    <dsp:sp modelId="{ECBE7347-6380-4351-951D-5B49B2B25920}">
      <dsp:nvSpPr>
        <dsp:cNvPr id="0" name=""/>
        <dsp:cNvSpPr/>
      </dsp:nvSpPr>
      <dsp:spPr>
        <a:xfrm>
          <a:off x="4683019" y="955789"/>
          <a:ext cx="802089" cy="80208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0E06485-E99E-4039-A7AD-640031FDE321}">
      <dsp:nvSpPr>
        <dsp:cNvPr id="0" name=""/>
        <dsp:cNvSpPr/>
      </dsp:nvSpPr>
      <dsp:spPr>
        <a:xfrm>
          <a:off x="4192853" y="2025418"/>
          <a:ext cx="1782421" cy="7129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b="1" kern="1200"/>
            <a:t>Dashboard for Restaurants</a:t>
          </a:r>
          <a:endParaRPr lang="en-US" sz="1800" kern="1200"/>
        </a:p>
      </dsp:txBody>
      <dsp:txXfrm>
        <a:off x="4192853" y="2025418"/>
        <a:ext cx="1782421" cy="712968"/>
      </dsp:txXfrm>
    </dsp:sp>
    <dsp:sp modelId="{1A910902-D936-4475-AD58-1D9B53997F53}">
      <dsp:nvSpPr>
        <dsp:cNvPr id="0" name=""/>
        <dsp:cNvSpPr/>
      </dsp:nvSpPr>
      <dsp:spPr>
        <a:xfrm>
          <a:off x="6777364" y="955789"/>
          <a:ext cx="802089" cy="802089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08917AC-94C0-408B-A7E1-ACB03550C5B7}">
      <dsp:nvSpPr>
        <dsp:cNvPr id="0" name=""/>
        <dsp:cNvSpPr/>
      </dsp:nvSpPr>
      <dsp:spPr>
        <a:xfrm>
          <a:off x="6287198" y="2025418"/>
          <a:ext cx="1782421" cy="7129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b="1" kern="1200"/>
            <a:t>Customer Insights</a:t>
          </a:r>
          <a:endParaRPr lang="en-US" sz="1800" kern="1200"/>
        </a:p>
      </dsp:txBody>
      <dsp:txXfrm>
        <a:off x="6287198" y="2025418"/>
        <a:ext cx="1782421" cy="712968"/>
      </dsp:txXfrm>
    </dsp:sp>
    <dsp:sp modelId="{A1DF3620-BC48-4687-B842-507529143BBB}">
      <dsp:nvSpPr>
        <dsp:cNvPr id="0" name=""/>
        <dsp:cNvSpPr/>
      </dsp:nvSpPr>
      <dsp:spPr>
        <a:xfrm>
          <a:off x="8871710" y="955789"/>
          <a:ext cx="802089" cy="802089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C16FEA-F303-4FFC-AB43-ACC5A41DC0AE}">
      <dsp:nvSpPr>
        <dsp:cNvPr id="0" name=""/>
        <dsp:cNvSpPr/>
      </dsp:nvSpPr>
      <dsp:spPr>
        <a:xfrm>
          <a:off x="8381544" y="2025418"/>
          <a:ext cx="1782421" cy="7129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/>
            <a:t>Multi-Language Support:</a:t>
          </a:r>
          <a:r>
            <a:rPr lang="en-US" sz="1800" kern="1200"/>
            <a:t> </a:t>
          </a:r>
        </a:p>
      </dsp:txBody>
      <dsp:txXfrm>
        <a:off x="8381544" y="2025418"/>
        <a:ext cx="1782421" cy="7129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gif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svg>
</file>

<file path=ppt/media/image50.png>
</file>

<file path=ppt/media/image51.png>
</file>

<file path=ppt/media/image52.png>
</file>

<file path=ppt/media/image53.png>
</file>

<file path=ppt/media/image54.png>
</file>

<file path=ppt/media/image55.svg>
</file>

<file path=ppt/media/image56.png>
</file>

<file path=ppt/media/image57.svg>
</file>

<file path=ppt/media/image58.png>
</file>

<file path=ppt/media/image59.svg>
</file>

<file path=ppt/media/image6.png>
</file>

<file path=ppt/media/image60.png>
</file>

<file path=ppt/media/image61.svg>
</file>

<file path=ppt/media/image62.png>
</file>

<file path=ppt/media/image63.sv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9D3CBD-ED7F-48E5-8F48-FA1BC6E15BD9}" type="datetimeFigureOut">
              <a:rPr lang="en-US" smtClean="0"/>
              <a:t>14-Jun-24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25D6CB-BDF8-48F7-B9F0-09ACEE784C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9270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25D6CB-BDF8-48F7-B9F0-09ACEE784C4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2030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25D6CB-BDF8-48F7-B9F0-09ACEE784C4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9387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25D6CB-BDF8-48F7-B9F0-09ACEE784C4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1805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25D6CB-BDF8-48F7-B9F0-09ACEE784C4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3150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25D6CB-BDF8-48F7-B9F0-09ACEE784C4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0550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14-Jun-24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509257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14-Jun-24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9988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14-Jun-24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1045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14-Jun-24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0684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14-Jun-24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0474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14-Jun-24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7109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14-Jun-24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0354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14-Jun-24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011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14-Jun-24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19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14-Jun-24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4599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14-Jun-24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6736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14-Jun-24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5234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8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2D6FBB9D-1CAA-4D05-AB33-BABDFE17B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04727B71-B4B6-4823-80A1-68C40B475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79A6DB05-9FB5-4B07-8675-74C23D4FD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5C9B446A-6343-4E56-90BA-061E4DDF0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9" name="Freeform: Shape 48">
            <a:extLst>
              <a:ext uri="{FF2B5EF4-FFF2-40B4-BE49-F238E27FC236}">
                <a16:creationId xmlns:a16="http://schemas.microsoft.com/office/drawing/2014/main" id="{3EC72A1B-03D3-499C-B4BF-AC68EEC22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50" name="Freeform: Shape 49">
            <a:extLst>
              <a:ext uri="{FF2B5EF4-FFF2-40B4-BE49-F238E27FC236}">
                <a16:creationId xmlns:a16="http://schemas.microsoft.com/office/drawing/2014/main" id="{216322C2-3CF0-4D33-BF90-3F384CF6D2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C747AE-8E61-EE68-EAB4-4DB30A1326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093" y="1161288"/>
            <a:ext cx="4061529" cy="122020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 dirty="0"/>
              <a:t>Online Food Ordering System – Team 2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375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2A5753-BE5B-BB07-E4A0-A4ABD9108A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1094" y="2718054"/>
            <a:ext cx="3438906" cy="3207258"/>
          </a:xfr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1700" dirty="0"/>
              <a:t>Members: 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700" dirty="0"/>
              <a:t> 1. Dipesh Singh Chadgal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700" dirty="0"/>
              <a:t>2. Grishma </a:t>
            </a:r>
            <a:r>
              <a:rPr lang="en-US" sz="1700" dirty="0" err="1"/>
              <a:t>Gedela</a:t>
            </a:r>
            <a:endParaRPr lang="en-US" sz="17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700" dirty="0"/>
              <a:t>3. Vishnu Arjun </a:t>
            </a:r>
            <a:r>
              <a:rPr lang="en-US" sz="1700" dirty="0" err="1"/>
              <a:t>Devhare</a:t>
            </a:r>
            <a:endParaRPr lang="en-US" sz="17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700" dirty="0"/>
              <a:t>4. </a:t>
            </a:r>
            <a:r>
              <a:rPr lang="en-US" sz="1700" dirty="0" err="1"/>
              <a:t>Lahari</a:t>
            </a:r>
            <a:r>
              <a:rPr lang="en-US" sz="1700" dirty="0"/>
              <a:t> </a:t>
            </a:r>
            <a:r>
              <a:rPr lang="en-US" sz="1700" dirty="0" err="1"/>
              <a:t>Gamidi</a:t>
            </a:r>
            <a:endParaRPr lang="en-US" sz="1700" dirty="0"/>
          </a:p>
        </p:txBody>
      </p:sp>
      <p:pic>
        <p:nvPicPr>
          <p:cNvPr id="12" name="Picture 11" descr="A white background with a black and red flag&#10;&#10;Description automatically generated with medium confidence">
            <a:extLst>
              <a:ext uri="{FF2B5EF4-FFF2-40B4-BE49-F238E27FC236}">
                <a16:creationId xmlns:a16="http://schemas.microsoft.com/office/drawing/2014/main" id="{F785F66F-2D2B-F660-FF76-2D750FBB14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3688" y="1354099"/>
            <a:ext cx="6717218" cy="3784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94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D7D12574-25F0-4BB1-AA48-9DE7527AF5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A3473CF9-37EB-43E7-89EF-D2D1C53D1D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615" y="221673"/>
            <a:ext cx="8384770" cy="133263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F0BE8CDF-2A66-19AC-0D9D-DAFD1D7282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1" y="310343"/>
            <a:ext cx="7985759" cy="86882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800" dirty="0"/>
              <a:t>Errors !!! Errors !!! </a:t>
            </a:r>
            <a:br>
              <a:rPr lang="en-US" sz="2800" dirty="0"/>
            </a:br>
            <a:r>
              <a:rPr lang="en-US" sz="2800" dirty="0"/>
              <a:t>No Worries… we caught them for you 🤭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586B4EF9-43BA-4655-A6FF-1D8E21574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3110" y="121140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0ED055D-EDAC-FDEB-3BC3-BC7FB234C4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872" r="-800" b="-1"/>
          <a:stretch/>
        </p:blipFill>
        <p:spPr>
          <a:xfrm>
            <a:off x="320040" y="2726296"/>
            <a:ext cx="3703320" cy="257898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741EDEE-38B8-DE17-DC74-41D5819CF0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4340" y="2779405"/>
            <a:ext cx="3703320" cy="2462708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12C01FE-B13A-114B-C062-602A8728FB9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6373" r="-5407" b="-1"/>
          <a:stretch/>
        </p:blipFill>
        <p:spPr>
          <a:xfrm>
            <a:off x="7716999" y="2726296"/>
            <a:ext cx="4117329" cy="2237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91239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A829E-37C3-F82C-9093-AB750CE28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ERROR HANDLING / CASE HANDLING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6869E38-AC64-A29F-7E0B-6C720ED716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4404" y="2468255"/>
            <a:ext cx="5595228" cy="3694112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9308536-51A0-025F-2C24-560B5C61BB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6445" y="2468255"/>
            <a:ext cx="5572125" cy="54006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31275A6-4F1E-BD9C-7E2D-867E1C0DAF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6186" y="3249603"/>
            <a:ext cx="5572125" cy="12001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3F5FF48-0100-66CA-D0D6-A759F9C958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6186" y="4747343"/>
            <a:ext cx="5592384" cy="1374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946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6DA90-C789-487C-6CE6-4AD3BF969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Menu Page</a:t>
            </a:r>
          </a:p>
        </p:txBody>
      </p:sp>
      <p:pic>
        <p:nvPicPr>
          <p:cNvPr id="5" name="Picture 4" descr="A screenshot of a food app&#10;&#10;Description automatically generated">
            <a:extLst>
              <a:ext uri="{FF2B5EF4-FFF2-40B4-BE49-F238E27FC236}">
                <a16:creationId xmlns:a16="http://schemas.microsoft.com/office/drawing/2014/main" id="{D7161F13-128D-5B1F-60D8-CDBD5E2B6F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500" y="2472677"/>
            <a:ext cx="5441293" cy="3060726"/>
          </a:xfrm>
          <a:prstGeom prst="rect">
            <a:avLst/>
          </a:prstGeom>
        </p:spPr>
      </p:pic>
      <p:pic>
        <p:nvPicPr>
          <p:cNvPr id="4" name="Picture 3" descr="A screenshot of a menu&#10;&#10;Description automatically generated">
            <a:extLst>
              <a:ext uri="{FF2B5EF4-FFF2-40B4-BE49-F238E27FC236}">
                <a16:creationId xmlns:a16="http://schemas.microsoft.com/office/drawing/2014/main" id="{2E9A631A-E799-CA40-B084-528DFD4908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2433" y="2153710"/>
            <a:ext cx="3854945" cy="2168406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9DD364F3-C7C4-6B5A-4020-60AC7CEB93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3167" y="4704290"/>
            <a:ext cx="4048487" cy="187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1368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21A75659-5A6F-4F77-9679-678A00B9D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E18DDC9-E11E-6E00-721F-EAB966E19D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1" b="3223"/>
          <a:stretch/>
        </p:blipFill>
        <p:spPr>
          <a:xfrm>
            <a:off x="0" y="10"/>
            <a:ext cx="8668492" cy="6857990"/>
          </a:xfrm>
          <a:prstGeom prst="rect">
            <a:avLst/>
          </a:prstGeom>
        </p:spPr>
      </p:pic>
      <p:sp>
        <p:nvSpPr>
          <p:cNvPr id="54" name="Rectangle 53">
            <a:extLst>
              <a:ext uri="{FF2B5EF4-FFF2-40B4-BE49-F238E27FC236}">
                <a16:creationId xmlns:a16="http://schemas.microsoft.com/office/drawing/2014/main" id="{EFAEC92A-2230-45B0-A12F-07F9F9EA4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435399" y="0"/>
            <a:ext cx="9756601" cy="6858000"/>
          </a:xfrm>
          <a:prstGeom prst="rect">
            <a:avLst/>
          </a:prstGeom>
          <a:gradFill>
            <a:gsLst>
              <a:gs pos="53000">
                <a:schemeClr val="tx1"/>
              </a:gs>
              <a:gs pos="35000">
                <a:schemeClr val="tx1">
                  <a:alpha val="76000"/>
                </a:schemeClr>
              </a:gs>
              <a:gs pos="19000">
                <a:schemeClr val="tx1">
                  <a:alpha val="4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45B8CB-581E-A2B2-CC18-A77ABB1A2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5868" y="1161288"/>
            <a:ext cx="3438144" cy="112471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Food Item Card Display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687333" y="60579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53018" y="2443480"/>
            <a:ext cx="3218688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560475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262ABC4B-37D8-4218-BDD8-6DF6A00C0C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" name="Picture 6" descr="A screenshot of a check box&#10;&#10;Description automatically generated">
            <a:extLst>
              <a:ext uri="{FF2B5EF4-FFF2-40B4-BE49-F238E27FC236}">
                <a16:creationId xmlns:a16="http://schemas.microsoft.com/office/drawing/2014/main" id="{98587FC3-432B-DAB1-4D56-84C3ADA5D3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2" b="14925"/>
          <a:stretch/>
        </p:blipFill>
        <p:spPr>
          <a:xfrm>
            <a:off x="642329" y="3605135"/>
            <a:ext cx="5674897" cy="3017405"/>
          </a:xfrm>
          <a:prstGeom prst="rect">
            <a:avLst/>
          </a:prstGeom>
        </p:spPr>
      </p:pic>
      <p:pic>
        <p:nvPicPr>
          <p:cNvPr id="3" name="Picture 2" descr="A screenshot of a shopping cart&#10;&#10;Description automatically generated">
            <a:extLst>
              <a:ext uri="{FF2B5EF4-FFF2-40B4-BE49-F238E27FC236}">
                <a16:creationId xmlns:a16="http://schemas.microsoft.com/office/drawing/2014/main" id="{5D8E1F36-A28C-5D96-3441-D8D5C003164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926" b="1"/>
          <a:stretch/>
        </p:blipFill>
        <p:spPr>
          <a:xfrm>
            <a:off x="642329" y="815181"/>
            <a:ext cx="5674897" cy="2789954"/>
          </a:xfrm>
          <a:prstGeom prst="rect">
            <a:avLst/>
          </a:prstGeom>
        </p:spPr>
      </p:pic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EB847722-7783-EC5D-4A85-649E6F76AAF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5755" r="9874" b="1"/>
          <a:stretch/>
        </p:blipFill>
        <p:spPr>
          <a:xfrm>
            <a:off x="6195373" y="321733"/>
            <a:ext cx="5674897" cy="597907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38212CA-D8AD-F2E6-8B24-85C69BCBB67A}"/>
              </a:ext>
            </a:extLst>
          </p:cNvPr>
          <p:cNvSpPr txBox="1"/>
          <p:nvPr/>
        </p:nvSpPr>
        <p:spPr>
          <a:xfrm>
            <a:off x="1679445" y="321732"/>
            <a:ext cx="295946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/>
              <a:t>Cart and Payment Pages</a:t>
            </a:r>
          </a:p>
        </p:txBody>
      </p:sp>
    </p:spTree>
    <p:extLst>
      <p:ext uri="{BB962C8B-B14F-4D97-AF65-F5344CB8AC3E}">
        <p14:creationId xmlns:p14="http://schemas.microsoft.com/office/powerpoint/2010/main" val="2110497913"/>
      </p:ext>
    </p:extLst>
  </p:cSld>
  <p:clrMapOvr>
    <a:masterClrMapping/>
  </p:clrMapOvr>
  <p:transition spd="med">
    <p:pull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 50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D7D03296-BABA-47AD-A5D5-ED15672701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22EB34-64FF-BA60-11FA-F21DBD7F66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6061"/>
            <a:ext cx="10515600" cy="109205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/>
              <a:t>Payment and Cart</a:t>
            </a:r>
          </a:p>
        </p:txBody>
      </p:sp>
      <p:sp useBgFill="1">
        <p:nvSpPr>
          <p:cNvPr id="57" name="Rectangle 56">
            <a:extLst>
              <a:ext uri="{FF2B5EF4-FFF2-40B4-BE49-F238E27FC236}">
                <a16:creationId xmlns:a16="http://schemas.microsoft.com/office/drawing/2014/main" id="{284A8429-F65A-490D-96E4-1158D3E8A0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199" y="1396083"/>
            <a:ext cx="10515599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0F022291-A82B-4D23-A1E0-5F9BD68466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041136" y="1859832"/>
            <a:ext cx="109728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 descr="A computer screen with text&#10;&#10;Description automatically generated">
            <a:extLst>
              <a:ext uri="{FF2B5EF4-FFF2-40B4-BE49-F238E27FC236}">
                <a16:creationId xmlns:a16="http://schemas.microsoft.com/office/drawing/2014/main" id="{A595540E-9A36-2EF3-E1C9-DBFFB73F276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r="38483" b="-1619"/>
          <a:stretch/>
        </p:blipFill>
        <p:spPr>
          <a:xfrm>
            <a:off x="838199" y="3702555"/>
            <a:ext cx="5140661" cy="1273755"/>
          </a:xfrm>
          <a:prstGeom prst="rect">
            <a:avLst/>
          </a:prstGeom>
        </p:spPr>
      </p:pic>
      <p:pic>
        <p:nvPicPr>
          <p:cNvPr id="5" name="Content Placeholder 4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2AC0CE49-D07B-A7A8-CD4F-151F9D3531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214014" y="2399494"/>
            <a:ext cx="5138912" cy="387987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728F125-D0E1-996D-91DB-E6F8F76680FE}"/>
              </a:ext>
            </a:extLst>
          </p:cNvPr>
          <p:cNvSpPr txBox="1"/>
          <p:nvPr/>
        </p:nvSpPr>
        <p:spPr>
          <a:xfrm>
            <a:off x="1890969" y="3189096"/>
            <a:ext cx="24320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Payment using stripe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B113E56-97EF-BF05-C274-F3F8E32EFBFB}"/>
              </a:ext>
            </a:extLst>
          </p:cNvPr>
          <p:cNvSpPr txBox="1"/>
          <p:nvPr/>
        </p:nvSpPr>
        <p:spPr>
          <a:xfrm>
            <a:off x="7729992" y="6346528"/>
            <a:ext cx="23759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Cart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42001913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8C886788-700E-4D20-9F80-E0E96837A2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8" name="Freeform: Shape 47">
            <a:extLst>
              <a:ext uri="{FF2B5EF4-FFF2-40B4-BE49-F238E27FC236}">
                <a16:creationId xmlns:a16="http://schemas.microsoft.com/office/drawing/2014/main" id="{1850674C-4E08-4C62-A3E2-6337FE4F7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50" name="Freeform: Shape 49">
            <a:extLst>
              <a:ext uri="{FF2B5EF4-FFF2-40B4-BE49-F238E27FC236}">
                <a16:creationId xmlns:a16="http://schemas.microsoft.com/office/drawing/2014/main" id="{BCE4FF05-2B0C-4C97-A9B4-E163085A90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CBC370-1511-0126-DBB8-9DCD397841C4}"/>
              </a:ext>
            </a:extLst>
          </p:cNvPr>
          <p:cNvSpPr txBox="1"/>
          <p:nvPr/>
        </p:nvSpPr>
        <p:spPr>
          <a:xfrm>
            <a:off x="475488" y="1124712"/>
            <a:ext cx="4023360" cy="32004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b="1" dirty="0">
                <a:latin typeface="+mj-lt"/>
                <a:ea typeface="+mj-ea"/>
                <a:cs typeface="+mj-cs"/>
              </a:rPr>
              <a:t>Feedback Matters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529C2A7A-A6B6-4A56-B11C-8E967D88A6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Picture 8" descr="A white rectangular sign with green text&#10;&#10;Description automatically generated">
            <a:extLst>
              <a:ext uri="{FF2B5EF4-FFF2-40B4-BE49-F238E27FC236}">
                <a16:creationId xmlns:a16="http://schemas.microsoft.com/office/drawing/2014/main" id="{26A37B77-9BD0-C625-6D35-223A3E294E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717" t="23958" r="19574" b="23767"/>
          <a:stretch/>
        </p:blipFill>
        <p:spPr>
          <a:xfrm>
            <a:off x="8501172" y="4367114"/>
            <a:ext cx="3591610" cy="1262136"/>
          </a:xfrm>
          <a:prstGeom prst="rect">
            <a:avLst/>
          </a:prstGeom>
        </p:spPr>
      </p:pic>
      <p:sp>
        <p:nvSpPr>
          <p:cNvPr id="54" name="Rectangle 53">
            <a:extLst>
              <a:ext uri="{FF2B5EF4-FFF2-40B4-BE49-F238E27FC236}">
                <a16:creationId xmlns:a16="http://schemas.microsoft.com/office/drawing/2014/main" id="{FDBD7205-E536-4134-8768-AC3E1A3C5E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 screenshot of a user experience&#10;&#10;Description automatically generated">
            <a:extLst>
              <a:ext uri="{FF2B5EF4-FFF2-40B4-BE49-F238E27FC236}">
                <a16:creationId xmlns:a16="http://schemas.microsoft.com/office/drawing/2014/main" id="{3844B3D7-6383-57C1-1310-6BA1DD9C73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882" r="21216" b="-2"/>
          <a:stretch/>
        </p:blipFill>
        <p:spPr>
          <a:xfrm>
            <a:off x="5183720" y="3801762"/>
            <a:ext cx="3218234" cy="265825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AB8F1D-D1A6-C149-3306-2683597D1E3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19" r="45" b="-1"/>
          <a:stretch/>
        </p:blipFill>
        <p:spPr>
          <a:xfrm>
            <a:off x="5183720" y="279424"/>
            <a:ext cx="6634904" cy="3138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324821"/>
      </p:ext>
    </p:extLst>
  </p:cSld>
  <p:clrMapOvr>
    <a:masterClrMapping/>
  </p:clrMapOvr>
  <p:transition spd="med">
    <p:pull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082622D-AAF3-4897-8629-FC918530D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2A9E23-F98E-8470-35CD-DD0538A144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746" y="641850"/>
            <a:ext cx="8854338" cy="1535865"/>
          </a:xfrm>
        </p:spPr>
        <p:txBody>
          <a:bodyPr>
            <a:normAutofit/>
          </a:bodyPr>
          <a:lstStyle/>
          <a:p>
            <a:r>
              <a:rPr lang="en-US" sz="3200"/>
              <a:t>Feedback</a:t>
            </a:r>
            <a:endParaRPr lang="en-US" sz="320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8113" y="1405210"/>
            <a:ext cx="1463040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F6CD93-5EDE-0154-688C-DE2ACB395E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075" r="1" b="1"/>
          <a:stretch/>
        </p:blipFill>
        <p:spPr>
          <a:xfrm>
            <a:off x="554416" y="2731167"/>
            <a:ext cx="11167447" cy="3484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851068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68" name="Rectangle 67">
            <a:extLst>
              <a:ext uri="{FF2B5EF4-FFF2-40B4-BE49-F238E27FC236}">
                <a16:creationId xmlns:a16="http://schemas.microsoft.com/office/drawing/2014/main" id="{6234BCC6-39B9-47D9-8BF8-C665401AE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7F0DC53-AA11-35DB-931D-9C18C15211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28" b="1"/>
          <a:stretch/>
        </p:blipFill>
        <p:spPr>
          <a:xfrm>
            <a:off x="4883025" y="10"/>
            <a:ext cx="7308975" cy="336498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0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1210305" y="3364992"/>
                </a:lnTo>
                <a:lnTo>
                  <a:pt x="1192705" y="2943200"/>
                </a:lnTo>
                <a:cubicBezTo>
                  <a:pt x="1098874" y="1825108"/>
                  <a:pt x="684692" y="821621"/>
                  <a:pt x="62981" y="69271"/>
                </a:cubicBezTo>
                <a:close/>
              </a:path>
            </a:pathLst>
          </a:cu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CDA3E4A-65AA-56FF-F430-CEC0D1A4FAF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56" r="-2" b="-2"/>
          <a:stretch/>
        </p:blipFill>
        <p:spPr>
          <a:xfrm>
            <a:off x="4883025" y="3493008"/>
            <a:ext cx="7308975" cy="336499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1210305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0" y="3364992"/>
                </a:lnTo>
                <a:lnTo>
                  <a:pt x="62981" y="3295722"/>
                </a:lnTo>
                <a:cubicBezTo>
                  <a:pt x="684692" y="2543371"/>
                  <a:pt x="1098874" y="1539884"/>
                  <a:pt x="1192705" y="421793"/>
                </a:cubicBezTo>
                <a:close/>
              </a:path>
            </a:pathLst>
          </a:custGeom>
        </p:spPr>
      </p:pic>
      <p:sp useBgFill="1">
        <p:nvSpPr>
          <p:cNvPr id="70" name="Freeform: Shape 69">
            <a:extLst>
              <a:ext uri="{FF2B5EF4-FFF2-40B4-BE49-F238E27FC236}">
                <a16:creationId xmlns:a16="http://schemas.microsoft.com/office/drawing/2014/main" id="{72A9CE9D-DAC3-40AF-B504-78A64A909F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4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4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4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4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72" name="Freeform: Shape 71">
            <a:extLst>
              <a:ext uri="{FF2B5EF4-FFF2-40B4-BE49-F238E27FC236}">
                <a16:creationId xmlns:a16="http://schemas.microsoft.com/office/drawing/2014/main" id="{506D7452-6CDE-4381-86CE-07B2459383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7332" cy="6858000"/>
          </a:xfrm>
          <a:custGeom>
            <a:avLst/>
            <a:gdLst>
              <a:gd name="connsiteX0" fmla="*/ 0 w 6087332"/>
              <a:gd name="connsiteY0" fmla="*/ 0 h 6858000"/>
              <a:gd name="connsiteX1" fmla="*/ 4874355 w 6087332"/>
              <a:gd name="connsiteY1" fmla="*/ 0 h 6858000"/>
              <a:gd name="connsiteX2" fmla="*/ 4937337 w 6087332"/>
              <a:gd name="connsiteY2" fmla="*/ 69271 h 6858000"/>
              <a:gd name="connsiteX3" fmla="*/ 6087332 w 6087332"/>
              <a:gd name="connsiteY3" fmla="*/ 3429000 h 6858000"/>
              <a:gd name="connsiteX4" fmla="*/ 4937337 w 6087332"/>
              <a:gd name="connsiteY4" fmla="*/ 6788730 h 6858000"/>
              <a:gd name="connsiteX5" fmla="*/ 4874355 w 6087332"/>
              <a:gd name="connsiteY5" fmla="*/ 6858000 h 6858000"/>
              <a:gd name="connsiteX6" fmla="*/ 0 w 6087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7332" h="6858000">
                <a:moveTo>
                  <a:pt x="0" y="0"/>
                </a:moveTo>
                <a:lnTo>
                  <a:pt x="4874355" y="0"/>
                </a:lnTo>
                <a:lnTo>
                  <a:pt x="4937337" y="69271"/>
                </a:lnTo>
                <a:cubicBezTo>
                  <a:pt x="5647863" y="929100"/>
                  <a:pt x="6087332" y="2116944"/>
                  <a:pt x="6087332" y="3429000"/>
                </a:cubicBezTo>
                <a:cubicBezTo>
                  <a:pt x="6087332" y="4741056"/>
                  <a:pt x="5647863" y="5928900"/>
                  <a:pt x="4937337" y="6788730"/>
                </a:cubicBezTo>
                <a:lnTo>
                  <a:pt x="4874355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10A018-900E-5BB0-8302-B67457254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12" y="1524659"/>
            <a:ext cx="5019074" cy="27740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600"/>
              <a:t>Contact us</a:t>
            </a:r>
            <a:br>
              <a:rPr lang="en-US" sz="4600"/>
            </a:br>
            <a:r>
              <a:rPr lang="en-US" sz="4600"/>
              <a:t>and</a:t>
            </a:r>
            <a:br>
              <a:rPr lang="en-US" sz="4600"/>
            </a:br>
            <a:r>
              <a:rPr lang="en-US" sz="4600"/>
              <a:t>Forget password page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762DA937-8B55-4317-BD32-98D7AF30E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67989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C52EE5A8-045B-4D39-8ED1-51333408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098" y="4461119"/>
            <a:ext cx="5019074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88578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932495F0-C5CB-4823-AE70-EED61EBAB1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951D94-A5A1-BAA8-D268-2C48763CC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1183" y="1143000"/>
            <a:ext cx="4846320" cy="28986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Admin Panel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B8B9C25-D80D-48EC-B83A-231219A80C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82975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8B8EF3-F4AB-2967-5B2C-42949D28BC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8706" b="-2"/>
          <a:stretch/>
        </p:blipFill>
        <p:spPr>
          <a:xfrm>
            <a:off x="7029276" y="191959"/>
            <a:ext cx="3904360" cy="3143860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601CC70B-8875-45A1-8AFD-7D546E3C0C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3897" y="4177748"/>
            <a:ext cx="4824407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51D319A-E9FA-8CBE-0B26-6EBF62DF1B4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7976"/>
          <a:stretch/>
        </p:blipFill>
        <p:spPr>
          <a:xfrm>
            <a:off x="6260956" y="3668212"/>
            <a:ext cx="5441001" cy="2851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645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1E1224E-6618-482E-BE87-321A7FC1CD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7687A7-238A-B3E8-EA6A-AF42523EF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234" y="957447"/>
            <a:ext cx="3383280" cy="4943105"/>
          </a:xfrm>
        </p:spPr>
        <p:txBody>
          <a:bodyPr anchor="ctr">
            <a:normAutofit/>
          </a:bodyPr>
          <a:lstStyle/>
          <a:p>
            <a:r>
              <a:rPr lang="en-US" sz="3700"/>
              <a:t>Team Members Contributions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66346BE-FDB4-4772-A696-0719490AB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38126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B92FFCE-0C90-454E-AA25-D4EE9A6C39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9234" y="6163056"/>
            <a:ext cx="338328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E257ACD-9B4F-D9B8-A268-3371FE1A327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41089770"/>
              </p:ext>
            </p:extLst>
          </p:nvPr>
        </p:nvGraphicFramePr>
        <p:xfrm>
          <a:off x="4553712" y="621792"/>
          <a:ext cx="6812280" cy="55412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837069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0AC118-0876-B35D-8302-C6D40E811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Future Scope</a:t>
            </a:r>
            <a:endParaRPr lang="en-US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DB21943-25EE-1E4A-46C8-A0D10CA75DBE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115568" y="2478024"/>
          <a:ext cx="10168128" cy="36941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659782896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63500" sx="102000" sy="102000" algn="ctr" rotWithShape="0">
              <a:schemeClr val="bg1">
                <a:lumMod val="8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9C45F024-2468-4D8A-9E11-BB2B1E0A3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82CB15-425B-E281-A3D3-CE617881A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3" y="1999615"/>
            <a:ext cx="9144000" cy="276402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7200"/>
              <a:t>Thank you</a:t>
            </a:r>
            <a:br>
              <a:rPr lang="en-US" sz="7200"/>
            </a:br>
            <a:endParaRPr lang="en-US" sz="720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183902"/>
            <a:ext cx="4754880" cy="274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2596051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37B10-A32D-4A29-8F61-4589CD177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Abstract 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A83F7DE-B15C-61CF-86D6-3FABBC2729D4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115568" y="2478024"/>
          <a:ext cx="10168128" cy="36941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952893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2D144C-8FF6-FC9A-AAAD-18E273156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File System of Django</a:t>
            </a:r>
            <a:endParaRPr lang="en-US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F0DFD18-3216-9A2D-0F72-0CC3BC2BFF54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115568" y="2478024"/>
          <a:ext cx="10168128" cy="36941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9351181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D7D03296-BABA-47AD-A5D5-ED15672701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284A8429-F65A-490D-96E4-1158D3E8A0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199" y="1396083"/>
            <a:ext cx="10515599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F022291-A82B-4D23-A1E0-5F9BD68466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041136" y="1859832"/>
            <a:ext cx="109728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B95BAAD-964D-8170-3B3F-A440D3AFED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17262" y="2399493"/>
            <a:ext cx="3782534" cy="387987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AC7F1EC-5C1E-36E1-F245-97C472FF7D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7273" y="2399494"/>
            <a:ext cx="3652393" cy="387987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266320A-816F-03D4-B808-EAC09F5E1ADE}"/>
              </a:ext>
            </a:extLst>
          </p:cNvPr>
          <p:cNvSpPr txBox="1"/>
          <p:nvPr/>
        </p:nvSpPr>
        <p:spPr>
          <a:xfrm>
            <a:off x="1720645" y="1610205"/>
            <a:ext cx="28906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Apps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5ABA771-454F-78DF-12B7-D46F7E1AC330}"/>
              </a:ext>
            </a:extLst>
          </p:cNvPr>
          <p:cNvSpPr txBox="1"/>
          <p:nvPr/>
        </p:nvSpPr>
        <p:spPr>
          <a:xfrm>
            <a:off x="7095584" y="1636200"/>
            <a:ext cx="3514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Files and Folder inside Apps</a:t>
            </a:r>
          </a:p>
        </p:txBody>
      </p:sp>
    </p:spTree>
    <p:extLst>
      <p:ext uri="{BB962C8B-B14F-4D97-AF65-F5344CB8AC3E}">
        <p14:creationId xmlns:p14="http://schemas.microsoft.com/office/powerpoint/2010/main" val="1300429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7" name="Freeform: Shape 16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6EBC29-4A3A-4F2C-FAD1-1A429430C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Use Case Diagram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Content Placeholder 3" descr="A diagram of a restaurant&#10;&#10;Description automatically generated">
            <a:extLst>
              <a:ext uri="{FF2B5EF4-FFF2-40B4-BE49-F238E27FC236}">
                <a16:creationId xmlns:a16="http://schemas.microsoft.com/office/drawing/2014/main" id="{0A1010D0-BE6A-D895-D446-2342A7B898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6976" y="625684"/>
            <a:ext cx="5803595" cy="5455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014974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9" name="Freeform: Shape 48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50" name="Freeform: Shape 49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564297-DD8B-CA1C-19E5-A2779C014E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Database Schema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9180A33C-09A0-797D-02B3-98C81DA2B6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4356" y="982104"/>
            <a:ext cx="6408836" cy="4742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9726731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6234BCC6-39B9-47D9-8BF8-C665401AE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screenshot of a cartoon chef&#10;&#10;Description automatically generated">
            <a:extLst>
              <a:ext uri="{FF2B5EF4-FFF2-40B4-BE49-F238E27FC236}">
                <a16:creationId xmlns:a16="http://schemas.microsoft.com/office/drawing/2014/main" id="{467E17DE-964E-9DB5-2FC5-515BC1F01F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6" r="-2" b="-2"/>
          <a:stretch/>
        </p:blipFill>
        <p:spPr>
          <a:xfrm>
            <a:off x="4883025" y="10"/>
            <a:ext cx="7308975" cy="336498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0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1210305" y="3364992"/>
                </a:lnTo>
                <a:lnTo>
                  <a:pt x="1192705" y="2943200"/>
                </a:lnTo>
                <a:cubicBezTo>
                  <a:pt x="1098874" y="1825108"/>
                  <a:pt x="684692" y="821621"/>
                  <a:pt x="62981" y="69271"/>
                </a:cubicBezTo>
                <a:close/>
              </a:path>
            </a:pathLst>
          </a:custGeom>
        </p:spPr>
      </p:pic>
      <p:pic>
        <p:nvPicPr>
          <p:cNvPr id="10" name="Picture 9" descr="A screenshot of a food website&#10;&#10;Description automatically generated">
            <a:extLst>
              <a:ext uri="{FF2B5EF4-FFF2-40B4-BE49-F238E27FC236}">
                <a16:creationId xmlns:a16="http://schemas.microsoft.com/office/drawing/2014/main" id="{1DDBA042-336B-3CA1-7A95-E3AB52FD6D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21" r="-2" b="-2"/>
          <a:stretch/>
        </p:blipFill>
        <p:spPr>
          <a:xfrm>
            <a:off x="4883025" y="3493008"/>
            <a:ext cx="7308975" cy="336499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1210305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0" y="3364992"/>
                </a:lnTo>
                <a:lnTo>
                  <a:pt x="62981" y="3295722"/>
                </a:lnTo>
                <a:cubicBezTo>
                  <a:pt x="684692" y="2543371"/>
                  <a:pt x="1098874" y="1539884"/>
                  <a:pt x="1192705" y="421793"/>
                </a:cubicBezTo>
                <a:close/>
              </a:path>
            </a:pathLst>
          </a:custGeom>
        </p:spPr>
      </p:pic>
      <p:sp useBgFill="1">
        <p:nvSpPr>
          <p:cNvPr id="21" name="Freeform: Shape 20">
            <a:extLst>
              <a:ext uri="{FF2B5EF4-FFF2-40B4-BE49-F238E27FC236}">
                <a16:creationId xmlns:a16="http://schemas.microsoft.com/office/drawing/2014/main" id="{72A9CE9D-DAC3-40AF-B504-78A64A909F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4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4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4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4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3" name="Freeform: Shape 22">
            <a:extLst>
              <a:ext uri="{FF2B5EF4-FFF2-40B4-BE49-F238E27FC236}">
                <a16:creationId xmlns:a16="http://schemas.microsoft.com/office/drawing/2014/main" id="{506D7452-6CDE-4381-86CE-07B2459383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7332" cy="6858000"/>
          </a:xfrm>
          <a:custGeom>
            <a:avLst/>
            <a:gdLst>
              <a:gd name="connsiteX0" fmla="*/ 0 w 6087332"/>
              <a:gd name="connsiteY0" fmla="*/ 0 h 6858000"/>
              <a:gd name="connsiteX1" fmla="*/ 4874355 w 6087332"/>
              <a:gd name="connsiteY1" fmla="*/ 0 h 6858000"/>
              <a:gd name="connsiteX2" fmla="*/ 4937337 w 6087332"/>
              <a:gd name="connsiteY2" fmla="*/ 69271 h 6858000"/>
              <a:gd name="connsiteX3" fmla="*/ 6087332 w 6087332"/>
              <a:gd name="connsiteY3" fmla="*/ 3429000 h 6858000"/>
              <a:gd name="connsiteX4" fmla="*/ 4937337 w 6087332"/>
              <a:gd name="connsiteY4" fmla="*/ 6788730 h 6858000"/>
              <a:gd name="connsiteX5" fmla="*/ 4874355 w 6087332"/>
              <a:gd name="connsiteY5" fmla="*/ 6858000 h 6858000"/>
              <a:gd name="connsiteX6" fmla="*/ 0 w 6087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7332" h="6858000">
                <a:moveTo>
                  <a:pt x="0" y="0"/>
                </a:moveTo>
                <a:lnTo>
                  <a:pt x="4874355" y="0"/>
                </a:lnTo>
                <a:lnTo>
                  <a:pt x="4937337" y="69271"/>
                </a:lnTo>
                <a:cubicBezTo>
                  <a:pt x="5647863" y="929100"/>
                  <a:pt x="6087332" y="2116944"/>
                  <a:pt x="6087332" y="3429000"/>
                </a:cubicBezTo>
                <a:cubicBezTo>
                  <a:pt x="6087332" y="4741056"/>
                  <a:pt x="5647863" y="5928900"/>
                  <a:pt x="4937337" y="6788730"/>
                </a:cubicBezTo>
                <a:lnTo>
                  <a:pt x="4874355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2ADDE9-6665-4EF9-2596-F99EC9532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12" y="1524659"/>
            <a:ext cx="5019074" cy="27740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Project Visuals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62DA937-8B55-4317-BD32-98D7AF30E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67989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52EE5A8-045B-4D39-8ED1-51333408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098" y="4461119"/>
            <a:ext cx="5019074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65723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Rectangle 60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65" name="Rectangle 64">
            <a:extLst>
              <a:ext uri="{FF2B5EF4-FFF2-40B4-BE49-F238E27FC236}">
                <a16:creationId xmlns:a16="http://schemas.microsoft.com/office/drawing/2014/main" id="{D0394FE2-BDDA-4ECE-B320-81AE19E905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7" name="Rectangle 66">
            <a:extLst>
              <a:ext uri="{FF2B5EF4-FFF2-40B4-BE49-F238E27FC236}">
                <a16:creationId xmlns:a16="http://schemas.microsoft.com/office/drawing/2014/main" id="{0625AAC5-802A-4197-8804-2B78FF65C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615" y="221673"/>
            <a:ext cx="8384770" cy="133263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439298-AEFA-9F66-D14E-39A1C2534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0" y="310896"/>
            <a:ext cx="7982712" cy="86868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/>
              <a:t>USER MODEL</a:t>
            </a:r>
          </a:p>
        </p:txBody>
      </p:sp>
      <p:sp>
        <p:nvSpPr>
          <p:cNvPr id="69" name="Rectangle: Rounded Corners 68">
            <a:extLst>
              <a:ext uri="{FF2B5EF4-FFF2-40B4-BE49-F238E27FC236}">
                <a16:creationId xmlns:a16="http://schemas.microsoft.com/office/drawing/2014/main" id="{A1B139DD-0E8D-42FA-9171-C5F001754A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3110" y="121140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419F85F-9A9F-B145-023D-71BFD53295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" b="18663"/>
          <a:stretch/>
        </p:blipFill>
        <p:spPr>
          <a:xfrm>
            <a:off x="419830" y="2128345"/>
            <a:ext cx="5577840" cy="4083269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6E04171-A699-2D5B-D6B7-A5C7470B759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5034"/>
          <a:stretch/>
        </p:blipFill>
        <p:spPr>
          <a:xfrm>
            <a:off x="6194332" y="2128367"/>
            <a:ext cx="5577840" cy="4086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397381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AccentBoxVTI">
  <a:themeElements>
    <a:clrScheme name="AccentBoxVTI">
      <a:dk1>
        <a:srgbClr val="000000"/>
      </a:dk1>
      <a:lt1>
        <a:sysClr val="window" lastClr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Avenir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1020</TotalTime>
  <Words>219</Words>
  <Application>Microsoft Office PowerPoint</Application>
  <PresentationFormat>Widescreen</PresentationFormat>
  <Paragraphs>49</Paragraphs>
  <Slides>21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Aptos</vt:lpstr>
      <vt:lpstr>Arial</vt:lpstr>
      <vt:lpstr>Avenir Next LT Pro</vt:lpstr>
      <vt:lpstr>Calibri</vt:lpstr>
      <vt:lpstr>Neue Haas Grotesk Text Pro</vt:lpstr>
      <vt:lpstr>AccentBoxVTI</vt:lpstr>
      <vt:lpstr>Online Food Ordering System – Team 2</vt:lpstr>
      <vt:lpstr>Team Members Contributions</vt:lpstr>
      <vt:lpstr>Abstract </vt:lpstr>
      <vt:lpstr>File System of Django</vt:lpstr>
      <vt:lpstr>PowerPoint Presentation</vt:lpstr>
      <vt:lpstr>Use Case Diagram</vt:lpstr>
      <vt:lpstr>Database Schema</vt:lpstr>
      <vt:lpstr>Project Visuals</vt:lpstr>
      <vt:lpstr>USER MODEL</vt:lpstr>
      <vt:lpstr>Errors !!! Errors !!!  No Worries… we caught them for you 🤭</vt:lpstr>
      <vt:lpstr>ERROR HANDLING / CASE HANDLING</vt:lpstr>
      <vt:lpstr>Menu Page</vt:lpstr>
      <vt:lpstr>Food Item Card Display</vt:lpstr>
      <vt:lpstr>PowerPoint Presentation</vt:lpstr>
      <vt:lpstr>Payment and Cart</vt:lpstr>
      <vt:lpstr>PowerPoint Presentation</vt:lpstr>
      <vt:lpstr>Feedback</vt:lpstr>
      <vt:lpstr>Contact us and Forget password page</vt:lpstr>
      <vt:lpstr>Admin Panel</vt:lpstr>
      <vt:lpstr>Future Scope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Online Food Ordering System – Team 2</dc:title>
  <dc:creator>Chadgal 😄</dc:creator>
  <cp:lastModifiedBy>Chadgal 😄</cp:lastModifiedBy>
  <cp:revision>11</cp:revision>
  <dcterms:created xsi:type="dcterms:W3CDTF">2024-05-30T16:43:00Z</dcterms:created>
  <dcterms:modified xsi:type="dcterms:W3CDTF">2024-06-14T13:09:46Z</dcterms:modified>
</cp:coreProperties>
</file>

<file path=docProps/thumbnail.jpeg>
</file>